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  <p:sldMasterId id="2147483676" r:id="rId2"/>
    <p:sldMasterId id="2147483679" r:id="rId3"/>
    <p:sldMasterId id="2147483680" r:id="rId4"/>
  </p:sldMasterIdLst>
  <p:notesMasterIdLst>
    <p:notesMasterId r:id="rId6"/>
  </p:notesMasterIdLst>
  <p:sldIdLst>
    <p:sldId id="256" r:id="rId5"/>
  </p:sldIdLst>
  <p:sldSz cx="10160000" cy="7620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1784" autoAdjust="0"/>
  </p:normalViewPr>
  <p:slideViewPr>
    <p:cSldViewPr>
      <p:cViewPr varScale="1">
        <p:scale>
          <a:sx n="33" d="100"/>
          <a:sy n="33" d="100"/>
        </p:scale>
        <p:origin x="1326" y="60"/>
      </p:cViewPr>
      <p:guideLst>
        <p:guide orient="horz" pos="24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9E6751-C23C-4E8C-8C77-D8ED9ED226EA}" type="datetimeFigureOut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F6C477-71E6-4F6B-98C0-B088C121E7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93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79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60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685800"/>
            <a:ext cx="32131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Horizontal_RGB_600.bmp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6892925"/>
            <a:ext cx="1600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0160000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63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685800"/>
            <a:ext cx="32131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Horizontal_RGB_600.bmp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6892925"/>
            <a:ext cx="1600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03188"/>
            <a:ext cx="1793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orizontal_RGB_600.bmp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6938963"/>
            <a:ext cx="1447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46050"/>
            <a:ext cx="1371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orizontal_RGB_600.bmp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6938963"/>
            <a:ext cx="1447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038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Pages>0</Pages>
  <Words>0</Words>
  <Characters>0</Characters>
  <Application>Microsoft Office PowerPoint</Application>
  <PresentationFormat>Custom</PresentationFormat>
  <Lines>0</Lines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MS PGothic</vt:lpstr>
      <vt:lpstr>ヒラギノ角ゴ ProN W3</vt:lpstr>
      <vt:lpstr>Arial</vt:lpstr>
      <vt:lpstr>Calibri</vt:lpstr>
      <vt:lpstr>Gill Sans</vt:lpstr>
      <vt:lpstr>Office Theme</vt:lpstr>
      <vt:lpstr>1_Office Theme</vt:lpstr>
      <vt:lpstr>2_Office Theme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Hernandez</dc:creator>
  <cp:lastModifiedBy>Inam Sakinah</cp:lastModifiedBy>
  <cp:revision>208</cp:revision>
  <dcterms:created xsi:type="dcterms:W3CDTF">2011-01-24T15:59:55Z</dcterms:created>
  <dcterms:modified xsi:type="dcterms:W3CDTF">2016-07-27T18:53:53Z</dcterms:modified>
</cp:coreProperties>
</file>