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theme/theme4.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 id="2147484049" r:id="rId6"/>
    <p:sldMasterId id="2147484052" r:id="rId7"/>
    <p:sldMasterId id="2147484054" r:id="rId8"/>
    <p:sldMasterId id="2147484056" r:id="rId9"/>
  </p:sldMasterIdLst>
  <p:notesMasterIdLst>
    <p:notesMasterId r:id="rId22"/>
  </p:notesMasterIdLst>
  <p:handoutMasterIdLst>
    <p:handoutMasterId r:id="rId23"/>
  </p:handoutMasterIdLst>
  <p:sldIdLst>
    <p:sldId id="336" r:id="rId10"/>
    <p:sldId id="324" r:id="rId11"/>
    <p:sldId id="343" r:id="rId12"/>
    <p:sldId id="325" r:id="rId13"/>
    <p:sldId id="339" r:id="rId14"/>
    <p:sldId id="338" r:id="rId15"/>
    <p:sldId id="259" r:id="rId16"/>
    <p:sldId id="315" r:id="rId17"/>
    <p:sldId id="318" r:id="rId18"/>
    <p:sldId id="330" r:id="rId19"/>
    <p:sldId id="329" r:id="rId20"/>
    <p:sldId id="344" r:id="rId21"/>
  </p:sldIdLst>
  <p:sldSz cx="9144000" cy="6858000" type="screen4x3"/>
  <p:notesSz cx="7010400" cy="9296400"/>
  <p:defaultTextStyle>
    <a:defPPr>
      <a:defRPr lang="en-US"/>
    </a:defPPr>
    <a:lvl1pPr algn="l" defTabSz="457200" rtl="0" fontAlgn="base">
      <a:spcBef>
        <a:spcPct val="0"/>
      </a:spcBef>
      <a:spcAft>
        <a:spcPct val="0"/>
      </a:spcAft>
      <a:defRPr kern="1200">
        <a:solidFill>
          <a:schemeClr val="tx1"/>
        </a:solidFill>
        <a:latin typeface="Arial" charset="0"/>
        <a:ea typeface="Geneva" pitchFamily="-105" charset="0"/>
        <a:cs typeface="Geneva" pitchFamily="-105" charset="0"/>
      </a:defRPr>
    </a:lvl1pPr>
    <a:lvl2pPr marL="457200" algn="l" defTabSz="457200" rtl="0" fontAlgn="base">
      <a:spcBef>
        <a:spcPct val="0"/>
      </a:spcBef>
      <a:spcAft>
        <a:spcPct val="0"/>
      </a:spcAft>
      <a:defRPr kern="1200">
        <a:solidFill>
          <a:schemeClr val="tx1"/>
        </a:solidFill>
        <a:latin typeface="Arial" charset="0"/>
        <a:ea typeface="Geneva" pitchFamily="-105" charset="0"/>
        <a:cs typeface="Geneva" pitchFamily="-105" charset="0"/>
      </a:defRPr>
    </a:lvl2pPr>
    <a:lvl3pPr marL="914400" algn="l" defTabSz="457200" rtl="0" fontAlgn="base">
      <a:spcBef>
        <a:spcPct val="0"/>
      </a:spcBef>
      <a:spcAft>
        <a:spcPct val="0"/>
      </a:spcAft>
      <a:defRPr kern="1200">
        <a:solidFill>
          <a:schemeClr val="tx1"/>
        </a:solidFill>
        <a:latin typeface="Arial" charset="0"/>
        <a:ea typeface="Geneva" pitchFamily="-105" charset="0"/>
        <a:cs typeface="Geneva" pitchFamily="-105" charset="0"/>
      </a:defRPr>
    </a:lvl3pPr>
    <a:lvl4pPr marL="1371600" algn="l" defTabSz="457200" rtl="0" fontAlgn="base">
      <a:spcBef>
        <a:spcPct val="0"/>
      </a:spcBef>
      <a:spcAft>
        <a:spcPct val="0"/>
      </a:spcAft>
      <a:defRPr kern="1200">
        <a:solidFill>
          <a:schemeClr val="tx1"/>
        </a:solidFill>
        <a:latin typeface="Arial" charset="0"/>
        <a:ea typeface="Geneva" pitchFamily="-105" charset="0"/>
        <a:cs typeface="Geneva" pitchFamily="-105" charset="0"/>
      </a:defRPr>
    </a:lvl4pPr>
    <a:lvl5pPr marL="1828800" algn="l" defTabSz="457200" rtl="0" fontAlgn="base">
      <a:spcBef>
        <a:spcPct val="0"/>
      </a:spcBef>
      <a:spcAft>
        <a:spcPct val="0"/>
      </a:spcAft>
      <a:defRPr kern="1200">
        <a:solidFill>
          <a:schemeClr val="tx1"/>
        </a:solidFill>
        <a:latin typeface="Arial" charset="0"/>
        <a:ea typeface="Geneva" pitchFamily="-105" charset="0"/>
        <a:cs typeface="Geneva" pitchFamily="-105" charset="0"/>
      </a:defRPr>
    </a:lvl5pPr>
    <a:lvl6pPr marL="2286000" algn="l" defTabSz="914400" rtl="0" eaLnBrk="1" latinLnBrk="0" hangingPunct="1">
      <a:defRPr kern="1200">
        <a:solidFill>
          <a:schemeClr val="tx1"/>
        </a:solidFill>
        <a:latin typeface="Arial" charset="0"/>
        <a:ea typeface="Geneva" pitchFamily="-105" charset="0"/>
        <a:cs typeface="Geneva" pitchFamily="-105" charset="0"/>
      </a:defRPr>
    </a:lvl6pPr>
    <a:lvl7pPr marL="2743200" algn="l" defTabSz="914400" rtl="0" eaLnBrk="1" latinLnBrk="0" hangingPunct="1">
      <a:defRPr kern="1200">
        <a:solidFill>
          <a:schemeClr val="tx1"/>
        </a:solidFill>
        <a:latin typeface="Arial" charset="0"/>
        <a:ea typeface="Geneva" pitchFamily="-105" charset="0"/>
        <a:cs typeface="Geneva" pitchFamily="-105" charset="0"/>
      </a:defRPr>
    </a:lvl7pPr>
    <a:lvl8pPr marL="3200400" algn="l" defTabSz="914400" rtl="0" eaLnBrk="1" latinLnBrk="0" hangingPunct="1">
      <a:defRPr kern="1200">
        <a:solidFill>
          <a:schemeClr val="tx1"/>
        </a:solidFill>
        <a:latin typeface="Arial" charset="0"/>
        <a:ea typeface="Geneva" pitchFamily="-105" charset="0"/>
        <a:cs typeface="Geneva" pitchFamily="-105" charset="0"/>
      </a:defRPr>
    </a:lvl8pPr>
    <a:lvl9pPr marL="3657600" algn="l" defTabSz="914400" rtl="0" eaLnBrk="1" latinLnBrk="0" hangingPunct="1">
      <a:defRPr kern="1200">
        <a:solidFill>
          <a:schemeClr val="tx1"/>
        </a:solidFill>
        <a:latin typeface="Arial" charset="0"/>
        <a:ea typeface="Geneva" pitchFamily="-105" charset="0"/>
        <a:cs typeface="Geneva" pitchFamily="-105"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C58"/>
    <a:srgbClr val="007A74"/>
    <a:srgbClr val="006863"/>
    <a:srgbClr val="572C23"/>
    <a:srgbClr val="AFBD21"/>
    <a:srgbClr val="F37421"/>
    <a:srgbClr val="5C6F7A"/>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1060" autoAdjust="0"/>
  </p:normalViewPr>
  <p:slideViewPr>
    <p:cSldViewPr snapToGrid="0" snapToObjects="1">
      <p:cViewPr varScale="1">
        <p:scale>
          <a:sx n="51" d="100"/>
          <a:sy n="51" d="100"/>
        </p:scale>
        <p:origin x="918"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56" d="100"/>
          <a:sy n="56" d="100"/>
        </p:scale>
        <p:origin x="2832"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4.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2.xml"/><Relationship Id="rId7"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2.xml"/><Relationship Id="rId24"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6.xml"/><Relationship Id="rId23" Type="http://schemas.openxmlformats.org/officeDocument/2006/relationships/handoutMaster" Target="handoutMasters/handoutMaster1.xml"/><Relationship Id="rId10" Type="http://schemas.openxmlformats.org/officeDocument/2006/relationships/slide" Target="slides/slide1.xml"/><Relationship Id="rId19" Type="http://schemas.openxmlformats.org/officeDocument/2006/relationships/slide" Target="slides/slide10.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 Target="slides/slide5.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8" tIns="46584" rIns="93168" bIns="46584" rtlCol="0"/>
          <a:lstStyle>
            <a:lvl1pPr algn="l">
              <a:defRPr sz="1200"/>
            </a:lvl1pPr>
          </a:lstStyle>
          <a:p>
            <a:pPr>
              <a:defRPr/>
            </a:pPr>
            <a:endParaRPr lang="en-US"/>
          </a:p>
        </p:txBody>
      </p:sp>
      <p:sp>
        <p:nvSpPr>
          <p:cNvPr id="3" name="Date Placeholder 2"/>
          <p:cNvSpPr>
            <a:spLocks noGrp="1"/>
          </p:cNvSpPr>
          <p:nvPr>
            <p:ph type="dt" sz="quarter" idx="1"/>
          </p:nvPr>
        </p:nvSpPr>
        <p:spPr>
          <a:xfrm>
            <a:off x="3970939" y="0"/>
            <a:ext cx="3037840" cy="464820"/>
          </a:xfrm>
          <a:prstGeom prst="rect">
            <a:avLst/>
          </a:prstGeom>
        </p:spPr>
        <p:txBody>
          <a:bodyPr vert="horz" lIns="93168" tIns="46584" rIns="93168" bIns="46584" rtlCol="0"/>
          <a:lstStyle>
            <a:lvl1pPr algn="r">
              <a:defRPr sz="1200"/>
            </a:lvl1pPr>
          </a:lstStyle>
          <a:p>
            <a:pPr>
              <a:defRPr/>
            </a:pPr>
            <a:fld id="{390E0CF9-9E5B-4139-904D-4FBCAF93FA5A}" type="datetimeFigureOut">
              <a:rPr lang="en-US"/>
              <a:pPr>
                <a:defRPr/>
              </a:pPr>
              <a:t>7/27/2016</a:t>
            </a:fld>
            <a:endParaRPr lang="en-US"/>
          </a:p>
        </p:txBody>
      </p:sp>
      <p:sp>
        <p:nvSpPr>
          <p:cNvPr id="4" name="Footer Placeholder 3"/>
          <p:cNvSpPr>
            <a:spLocks noGrp="1"/>
          </p:cNvSpPr>
          <p:nvPr>
            <p:ph type="ftr" sz="quarter" idx="2"/>
          </p:nvPr>
        </p:nvSpPr>
        <p:spPr>
          <a:xfrm>
            <a:off x="0" y="8829968"/>
            <a:ext cx="3037840" cy="464820"/>
          </a:xfrm>
          <a:prstGeom prst="rect">
            <a:avLst/>
          </a:prstGeom>
        </p:spPr>
        <p:txBody>
          <a:bodyPr vert="horz" lIns="93168" tIns="46584" rIns="93168" bIns="46584"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970939" y="8829968"/>
            <a:ext cx="3037840" cy="464820"/>
          </a:xfrm>
          <a:prstGeom prst="rect">
            <a:avLst/>
          </a:prstGeom>
        </p:spPr>
        <p:txBody>
          <a:bodyPr vert="horz" lIns="93168" tIns="46584" rIns="93168" bIns="46584" rtlCol="0" anchor="b"/>
          <a:lstStyle>
            <a:lvl1pPr algn="r">
              <a:defRPr sz="1200"/>
            </a:lvl1pPr>
          </a:lstStyle>
          <a:p>
            <a:pPr>
              <a:defRPr/>
            </a:pPr>
            <a:fld id="{9D27FE24-1912-453D-A913-122A96E865B0}" type="slidenum">
              <a:rPr lang="en-US"/>
              <a:pPr>
                <a:defRPr/>
              </a:pPr>
              <a:t>‹#›</a:t>
            </a:fld>
            <a:endParaRPr lang="en-US"/>
          </a:p>
        </p:txBody>
      </p:sp>
    </p:spTree>
    <p:extLst>
      <p:ext uri="{BB962C8B-B14F-4D97-AF65-F5344CB8AC3E}">
        <p14:creationId xmlns:p14="http://schemas.microsoft.com/office/powerpoint/2010/main" val="37534748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8" tIns="46584" rIns="93168" bIns="46584" rtlCol="0"/>
          <a:lstStyle>
            <a:lvl1pPr algn="l">
              <a:defRPr sz="1200">
                <a:latin typeface="Arial" charset="0"/>
                <a:ea typeface="Geneva" charset="-128"/>
                <a:cs typeface="+mn-cs"/>
              </a:defRPr>
            </a:lvl1pPr>
          </a:lstStyle>
          <a:p>
            <a:pPr>
              <a:defRPr/>
            </a:pPr>
            <a:endParaRPr lang="en-US"/>
          </a:p>
        </p:txBody>
      </p:sp>
      <p:sp>
        <p:nvSpPr>
          <p:cNvPr id="3" name="Date Placeholder 2"/>
          <p:cNvSpPr>
            <a:spLocks noGrp="1"/>
          </p:cNvSpPr>
          <p:nvPr>
            <p:ph type="dt" idx="1"/>
          </p:nvPr>
        </p:nvSpPr>
        <p:spPr>
          <a:xfrm>
            <a:off x="3970939" y="0"/>
            <a:ext cx="3037840" cy="464820"/>
          </a:xfrm>
          <a:prstGeom prst="rect">
            <a:avLst/>
          </a:prstGeom>
        </p:spPr>
        <p:txBody>
          <a:bodyPr vert="horz" wrap="square" lIns="93168" tIns="46584" rIns="93168" bIns="46584" numCol="1" anchor="t" anchorCtr="0" compatLnSpc="1">
            <a:prstTxWarp prst="textNoShape">
              <a:avLst/>
            </a:prstTxWarp>
          </a:bodyPr>
          <a:lstStyle>
            <a:lvl1pPr algn="r">
              <a:defRPr sz="1200"/>
            </a:lvl1pPr>
          </a:lstStyle>
          <a:p>
            <a:pPr>
              <a:defRPr/>
            </a:pPr>
            <a:fld id="{C6D8DFB3-DD2B-4781-9AB7-82A8048B5E77}" type="datetime1">
              <a:rPr lang="en-US"/>
              <a:pPr>
                <a:defRPr/>
              </a:pPr>
              <a:t>7/27/2016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68" tIns="46584" rIns="93168" bIns="46584" rtlCol="0" anchor="ctr"/>
          <a:lstStyle/>
          <a:p>
            <a:pPr lvl="0"/>
            <a:endParaRPr lang="en-US" noProof="0" smtClean="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68" tIns="46584" rIns="93168" bIns="46584"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968"/>
            <a:ext cx="3037840" cy="464820"/>
          </a:xfrm>
          <a:prstGeom prst="rect">
            <a:avLst/>
          </a:prstGeom>
        </p:spPr>
        <p:txBody>
          <a:bodyPr vert="horz" lIns="93168" tIns="46584" rIns="93168" bIns="46584" rtlCol="0" anchor="b"/>
          <a:lstStyle>
            <a:lvl1pPr algn="l">
              <a:defRPr sz="1200">
                <a:latin typeface="Arial" charset="0"/>
                <a:ea typeface="Geneva" charset="-128"/>
                <a:cs typeface="+mn-cs"/>
              </a:defRPr>
            </a:lvl1pPr>
          </a:lstStyle>
          <a:p>
            <a:pPr>
              <a:defRPr/>
            </a:pPr>
            <a:endParaRPr lang="en-US"/>
          </a:p>
        </p:txBody>
      </p:sp>
      <p:sp>
        <p:nvSpPr>
          <p:cNvPr id="7" name="Slide Number Placeholder 6"/>
          <p:cNvSpPr>
            <a:spLocks noGrp="1"/>
          </p:cNvSpPr>
          <p:nvPr>
            <p:ph type="sldNum" sz="quarter" idx="5"/>
          </p:nvPr>
        </p:nvSpPr>
        <p:spPr>
          <a:xfrm>
            <a:off x="3970939" y="8829968"/>
            <a:ext cx="3037840" cy="464820"/>
          </a:xfrm>
          <a:prstGeom prst="rect">
            <a:avLst/>
          </a:prstGeom>
        </p:spPr>
        <p:txBody>
          <a:bodyPr vert="horz" wrap="square" lIns="93168" tIns="46584" rIns="93168" bIns="46584" numCol="1" anchor="b" anchorCtr="0" compatLnSpc="1">
            <a:prstTxWarp prst="textNoShape">
              <a:avLst/>
            </a:prstTxWarp>
          </a:bodyPr>
          <a:lstStyle>
            <a:lvl1pPr algn="r">
              <a:defRPr sz="1200"/>
            </a:lvl1pPr>
          </a:lstStyle>
          <a:p>
            <a:pPr>
              <a:defRPr/>
            </a:pPr>
            <a:fld id="{12181052-977D-418C-8F2A-DD2668B82371}" type="slidenum">
              <a:rPr lang="en-US"/>
              <a:pPr>
                <a:defRPr/>
              </a:pPr>
              <a:t>‹#›</a:t>
            </a:fld>
            <a:endParaRPr lang="en-US"/>
          </a:p>
        </p:txBody>
      </p:sp>
    </p:spTree>
    <p:extLst>
      <p:ext uri="{BB962C8B-B14F-4D97-AF65-F5344CB8AC3E}">
        <p14:creationId xmlns:p14="http://schemas.microsoft.com/office/powerpoint/2010/main" val="29907742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pitchFamily="-105" charset="-128"/>
        <a:cs typeface="+mn-cs"/>
      </a:defRPr>
    </a:lvl1pPr>
    <a:lvl2pPr marL="457200" algn="l" rtl="0" eaLnBrk="0" fontAlgn="base" hangingPunct="0">
      <a:spcBef>
        <a:spcPct val="30000"/>
      </a:spcBef>
      <a:spcAft>
        <a:spcPct val="0"/>
      </a:spcAft>
      <a:defRPr sz="1200" kern="1200">
        <a:solidFill>
          <a:schemeClr val="tx1"/>
        </a:solidFill>
        <a:latin typeface="+mn-lt"/>
        <a:ea typeface="ＭＳ Ｐゴシック" pitchFamily="-105"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pitchFamily="-105"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pitchFamily="-105"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pitchFamily="-105"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defTabSz="456468">
              <a:spcBef>
                <a:spcPct val="20000"/>
              </a:spcBef>
              <a:defRPr/>
            </a:pPr>
            <a:endParaRPr lang="en-US" sz="1300" dirty="0" smtClean="0">
              <a:ea typeface="MS PGothic" pitchFamily="34" charset="-128"/>
              <a:cs typeface="ＭＳ Ｐゴシック" charset="-128"/>
              <a:sym typeface="Gill Sans" charset="0"/>
            </a:endParaRPr>
          </a:p>
          <a:p>
            <a:pPr marL="171176" indent="-171176" defTabSz="456468">
              <a:spcBef>
                <a:spcPct val="20000"/>
              </a:spcBef>
              <a:buFont typeface="Arial" panose="020B0604020202020204" pitchFamily="34" charset="0"/>
              <a:buChar char="•"/>
              <a:defRPr/>
            </a:pPr>
            <a:r>
              <a:rPr lang="en-US" sz="1300" dirty="0" err="1" smtClean="0">
                <a:ea typeface="MS PGothic" pitchFamily="34" charset="-128"/>
                <a:cs typeface="ＭＳ Ｐゴシック" charset="-128"/>
                <a:sym typeface="Gill Sans" charset="0"/>
              </a:rPr>
              <a:t>WASHPlus</a:t>
            </a:r>
            <a:r>
              <a:rPr lang="en-US" sz="1300" dirty="0" smtClean="0">
                <a:ea typeface="MS PGothic" pitchFamily="34" charset="-128"/>
                <a:cs typeface="ＭＳ Ｐゴシック" charset="-128"/>
                <a:sym typeface="Gill Sans" charset="0"/>
              </a:rPr>
              <a:t> </a:t>
            </a:r>
            <a:r>
              <a:rPr lang="en-US" sz="1300" dirty="0">
                <a:ea typeface="MS PGothic" pitchFamily="34" charset="-128"/>
                <a:cs typeface="ＭＳ Ｐゴシック" charset="-128"/>
                <a:sym typeface="Gill Sans" charset="0"/>
              </a:rPr>
              <a:t>is USAID’s  mechanism for supporting global and country-level environmental health programming</a:t>
            </a:r>
          </a:p>
          <a:p>
            <a:pPr marL="171176" indent="-171176" defTabSz="456468">
              <a:spcBef>
                <a:spcPct val="20000"/>
              </a:spcBef>
              <a:buFont typeface="Arial" panose="020B0604020202020204" pitchFamily="34" charset="0"/>
              <a:buChar char="•"/>
              <a:defRPr/>
            </a:pPr>
            <a:r>
              <a:rPr lang="en-US" sz="1300" dirty="0" smtClean="0">
                <a:ea typeface="MS PGothic" pitchFamily="34" charset="-128"/>
                <a:cs typeface="ＭＳ Ｐゴシック" charset="-128"/>
                <a:sym typeface="Gill Sans" charset="0"/>
              </a:rPr>
              <a:t>Goal is to  support improvement of Safe </a:t>
            </a:r>
            <a:r>
              <a:rPr lang="en-US" sz="1300" dirty="0">
                <a:ea typeface="MS PGothic" pitchFamily="34" charset="-128"/>
                <a:cs typeface="ＭＳ Ｐゴシック" charset="-128"/>
                <a:sym typeface="Gill Sans" charset="0"/>
              </a:rPr>
              <a:t>and sufficient water, hygiene, and sanitation practice in homes and institutions. The “plus” is household air pollution. </a:t>
            </a:r>
          </a:p>
          <a:p>
            <a:pPr marL="171176" indent="-171176" defTabSz="456468">
              <a:spcBef>
                <a:spcPct val="20000"/>
              </a:spcBef>
              <a:buFont typeface="Arial" panose="020B0604020202020204" pitchFamily="34" charset="0"/>
              <a:buChar char="•"/>
              <a:defRPr/>
            </a:pPr>
            <a:r>
              <a:rPr lang="en-US" sz="1300" dirty="0" err="1" smtClean="0">
                <a:ea typeface="MS PGothic" pitchFamily="34" charset="-128"/>
                <a:cs typeface="ＭＳ Ｐゴシック" charset="-128"/>
                <a:sym typeface="Gill Sans" charset="0"/>
              </a:rPr>
              <a:t>WASHPlus</a:t>
            </a:r>
            <a:r>
              <a:rPr lang="en-US" sz="1300" dirty="0" smtClean="0">
                <a:ea typeface="MS PGothic" pitchFamily="34" charset="-128"/>
                <a:cs typeface="ＭＳ Ｐゴシック" charset="-128"/>
                <a:sym typeface="Gill Sans" charset="0"/>
              </a:rPr>
              <a:t> in Kenya is </a:t>
            </a:r>
            <a:r>
              <a:rPr lang="en-US" sz="1300" dirty="0">
                <a:ea typeface="MS PGothic" pitchFamily="34" charset="-128"/>
                <a:cs typeface="ＭＳ Ｐゴシック" charset="-128"/>
                <a:sym typeface="Gill Sans" charset="0"/>
              </a:rPr>
              <a:t>Managed by FHI 360 </a:t>
            </a:r>
          </a:p>
          <a:p>
            <a:pPr marL="171176" indent="-171176">
              <a:buFont typeface="Arial" panose="020B0604020202020204" pitchFamily="34" charset="0"/>
              <a:buChar char="•"/>
            </a:pPr>
            <a:r>
              <a:rPr lang="en-US" sz="1300" dirty="0" smtClean="0"/>
              <a:t>Supports  the MOH and NGO partners </a:t>
            </a:r>
            <a:r>
              <a:rPr lang="en-US" altLang="en-US" sz="1300" b="1" i="1" dirty="0">
                <a:ea typeface="Geneva" pitchFamily="-105" charset="0"/>
                <a:cs typeface="Geneva" pitchFamily="-105" charset="0"/>
              </a:rPr>
              <a:t>To improve WASH practices of communities, families, and individuals with special focus on vulnerable </a:t>
            </a:r>
            <a:r>
              <a:rPr lang="en-US" altLang="en-US" sz="1300" b="1" i="1" dirty="0" smtClean="0">
                <a:ea typeface="Geneva" pitchFamily="-105" charset="0"/>
                <a:cs typeface="Geneva" pitchFamily="-105" charset="0"/>
              </a:rPr>
              <a:t>communities</a:t>
            </a:r>
            <a:endParaRPr lang="en-US" altLang="en-US" sz="1300" b="1" i="1" dirty="0">
              <a:ea typeface="Geneva" pitchFamily="-105" charset="0"/>
              <a:cs typeface="Geneva" pitchFamily="-105" charset="0"/>
            </a:endParaRPr>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Geneva" pitchFamily="-105" charset="0"/>
                <a:cs typeface="Geneva" pitchFamily="-105" charset="0"/>
              </a:defRPr>
            </a:lvl1pPr>
            <a:lvl2pPr marL="756989" indent="-291149" eaLnBrk="0" hangingPunct="0">
              <a:defRPr>
                <a:solidFill>
                  <a:schemeClr val="tx1"/>
                </a:solidFill>
                <a:latin typeface="Arial" charset="0"/>
                <a:ea typeface="Geneva" pitchFamily="-105" charset="0"/>
                <a:cs typeface="Geneva" pitchFamily="-105" charset="0"/>
              </a:defRPr>
            </a:lvl2pPr>
            <a:lvl3pPr marL="1164598" indent="-232919" eaLnBrk="0" hangingPunct="0">
              <a:defRPr>
                <a:solidFill>
                  <a:schemeClr val="tx1"/>
                </a:solidFill>
                <a:latin typeface="Arial" charset="0"/>
                <a:ea typeface="Geneva" pitchFamily="-105" charset="0"/>
                <a:cs typeface="Geneva" pitchFamily="-105" charset="0"/>
              </a:defRPr>
            </a:lvl3pPr>
            <a:lvl4pPr marL="1630437" indent="-232919" eaLnBrk="0" hangingPunct="0">
              <a:defRPr>
                <a:solidFill>
                  <a:schemeClr val="tx1"/>
                </a:solidFill>
                <a:latin typeface="Arial" charset="0"/>
                <a:ea typeface="Geneva" pitchFamily="-105" charset="0"/>
                <a:cs typeface="Geneva" pitchFamily="-105" charset="0"/>
              </a:defRPr>
            </a:lvl4pPr>
            <a:lvl5pPr marL="2096277" indent="-232919" eaLnBrk="0" hangingPunct="0">
              <a:defRPr>
                <a:solidFill>
                  <a:schemeClr val="tx1"/>
                </a:solidFill>
                <a:latin typeface="Arial" charset="0"/>
                <a:ea typeface="Geneva" pitchFamily="-105" charset="0"/>
                <a:cs typeface="Geneva" pitchFamily="-105" charset="0"/>
              </a:defRPr>
            </a:lvl5pPr>
            <a:lvl6pPr marL="2562115" indent="-232919" defTabSz="465839" eaLnBrk="0" fontAlgn="base" hangingPunct="0">
              <a:spcBef>
                <a:spcPct val="0"/>
              </a:spcBef>
              <a:spcAft>
                <a:spcPct val="0"/>
              </a:spcAft>
              <a:defRPr>
                <a:solidFill>
                  <a:schemeClr val="tx1"/>
                </a:solidFill>
                <a:latin typeface="Arial" charset="0"/>
                <a:ea typeface="Geneva" pitchFamily="-105" charset="0"/>
                <a:cs typeface="Geneva" pitchFamily="-105" charset="0"/>
              </a:defRPr>
            </a:lvl6pPr>
            <a:lvl7pPr marL="3027954" indent="-232919" defTabSz="465839" eaLnBrk="0" fontAlgn="base" hangingPunct="0">
              <a:spcBef>
                <a:spcPct val="0"/>
              </a:spcBef>
              <a:spcAft>
                <a:spcPct val="0"/>
              </a:spcAft>
              <a:defRPr>
                <a:solidFill>
                  <a:schemeClr val="tx1"/>
                </a:solidFill>
                <a:latin typeface="Arial" charset="0"/>
                <a:ea typeface="Geneva" pitchFamily="-105" charset="0"/>
                <a:cs typeface="Geneva" pitchFamily="-105" charset="0"/>
              </a:defRPr>
            </a:lvl7pPr>
            <a:lvl8pPr marL="3493793" indent="-232919" defTabSz="465839" eaLnBrk="0" fontAlgn="base" hangingPunct="0">
              <a:spcBef>
                <a:spcPct val="0"/>
              </a:spcBef>
              <a:spcAft>
                <a:spcPct val="0"/>
              </a:spcAft>
              <a:defRPr>
                <a:solidFill>
                  <a:schemeClr val="tx1"/>
                </a:solidFill>
                <a:latin typeface="Arial" charset="0"/>
                <a:ea typeface="Geneva" pitchFamily="-105" charset="0"/>
                <a:cs typeface="Geneva" pitchFamily="-105" charset="0"/>
              </a:defRPr>
            </a:lvl8pPr>
            <a:lvl9pPr marL="3959632" indent="-232919" defTabSz="465839" eaLnBrk="0" fontAlgn="base" hangingPunct="0">
              <a:spcBef>
                <a:spcPct val="0"/>
              </a:spcBef>
              <a:spcAft>
                <a:spcPct val="0"/>
              </a:spcAft>
              <a:defRPr>
                <a:solidFill>
                  <a:schemeClr val="tx1"/>
                </a:solidFill>
                <a:latin typeface="Arial" charset="0"/>
                <a:ea typeface="Geneva" pitchFamily="-105" charset="0"/>
                <a:cs typeface="Geneva" pitchFamily="-105" charset="0"/>
              </a:defRPr>
            </a:lvl9pPr>
          </a:lstStyle>
          <a:p>
            <a:pPr eaLnBrk="1" hangingPunct="1"/>
            <a:fld id="{CCC539C2-0553-45FC-AB72-DDBA99AC7AF0}" type="slidenum">
              <a:rPr lang="en-US" smtClean="0"/>
              <a:pPr eaLnBrk="1" hangingPunct="1"/>
              <a:t>1</a:t>
            </a:fld>
            <a:endParaRPr lang="en-US" smtClean="0"/>
          </a:p>
        </p:txBody>
      </p:sp>
    </p:spTree>
    <p:extLst>
      <p:ext uri="{BB962C8B-B14F-4D97-AF65-F5344CB8AC3E}">
        <p14:creationId xmlns:p14="http://schemas.microsoft.com/office/powerpoint/2010/main" val="7921841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marL="171450" indent="-171450">
              <a:buFont typeface="Arial" panose="020B0604020202020204" pitchFamily="34" charset="0"/>
              <a:buChar char="•"/>
            </a:pPr>
            <a:r>
              <a:rPr lang="en-US" dirty="0" smtClean="0"/>
              <a:t>Inclusive sanitation is  now </a:t>
            </a:r>
            <a:r>
              <a:rPr lang="en-GB" dirty="0" smtClean="0"/>
              <a:t>being </a:t>
            </a:r>
            <a:r>
              <a:rPr lang="en-GB" dirty="0"/>
              <a:t>integrated in the national CLTS </a:t>
            </a:r>
            <a:r>
              <a:rPr lang="en-GB" dirty="0" smtClean="0"/>
              <a:t>approach, through national programs such as Kenya  Sanitation &amp; Hygiene Integrated (K-SHIP) program  a 5 year WSSCC/GSF funded program which is being implemented in 11 counties in Kenya </a:t>
            </a:r>
          </a:p>
          <a:p>
            <a:pPr marL="171450" indent="-171450">
              <a:buFont typeface="Arial" panose="020B0604020202020204" pitchFamily="34" charset="0"/>
              <a:buChar char="•"/>
            </a:pPr>
            <a:r>
              <a:rPr lang="en-GB" dirty="0" smtClean="0"/>
              <a:t>The revised Country national sanitation documents including  sanitation policy, strategy, Open defection free road map are now aligned to the Kenya’s 2010 constitution which recognises sanitation as a constitutional right for all Kenyans. (</a:t>
            </a:r>
            <a:r>
              <a:rPr lang="en-GB" dirty="0" smtClean="0">
                <a:solidFill>
                  <a:srgbClr val="FF0000"/>
                </a:solidFill>
              </a:rPr>
              <a:t>to be launched on 18th May 2016)</a:t>
            </a:r>
            <a:endParaRPr lang="en-US" sz="1400" dirty="0" smtClean="0">
              <a:solidFill>
                <a:srgbClr val="FF0000"/>
              </a:solidFill>
            </a:endParaRPr>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Geneva" pitchFamily="-105" charset="0"/>
                <a:cs typeface="Geneva" pitchFamily="-105" charset="0"/>
              </a:defRPr>
            </a:lvl1pPr>
            <a:lvl2pPr marL="756989" indent="-291149" eaLnBrk="0" hangingPunct="0">
              <a:defRPr>
                <a:solidFill>
                  <a:schemeClr val="tx1"/>
                </a:solidFill>
                <a:latin typeface="Arial" charset="0"/>
                <a:ea typeface="Geneva" pitchFamily="-105" charset="0"/>
                <a:cs typeface="Geneva" pitchFamily="-105" charset="0"/>
              </a:defRPr>
            </a:lvl2pPr>
            <a:lvl3pPr marL="1164598" indent="-232919" eaLnBrk="0" hangingPunct="0">
              <a:defRPr>
                <a:solidFill>
                  <a:schemeClr val="tx1"/>
                </a:solidFill>
                <a:latin typeface="Arial" charset="0"/>
                <a:ea typeface="Geneva" pitchFamily="-105" charset="0"/>
                <a:cs typeface="Geneva" pitchFamily="-105" charset="0"/>
              </a:defRPr>
            </a:lvl3pPr>
            <a:lvl4pPr marL="1630437" indent="-232919" eaLnBrk="0" hangingPunct="0">
              <a:defRPr>
                <a:solidFill>
                  <a:schemeClr val="tx1"/>
                </a:solidFill>
                <a:latin typeface="Arial" charset="0"/>
                <a:ea typeface="Geneva" pitchFamily="-105" charset="0"/>
                <a:cs typeface="Geneva" pitchFamily="-105" charset="0"/>
              </a:defRPr>
            </a:lvl4pPr>
            <a:lvl5pPr marL="2096277" indent="-232919" eaLnBrk="0" hangingPunct="0">
              <a:defRPr>
                <a:solidFill>
                  <a:schemeClr val="tx1"/>
                </a:solidFill>
                <a:latin typeface="Arial" charset="0"/>
                <a:ea typeface="Geneva" pitchFamily="-105" charset="0"/>
                <a:cs typeface="Geneva" pitchFamily="-105" charset="0"/>
              </a:defRPr>
            </a:lvl5pPr>
            <a:lvl6pPr marL="2562115" indent="-232919" defTabSz="465839" eaLnBrk="0" fontAlgn="base" hangingPunct="0">
              <a:spcBef>
                <a:spcPct val="0"/>
              </a:spcBef>
              <a:spcAft>
                <a:spcPct val="0"/>
              </a:spcAft>
              <a:defRPr>
                <a:solidFill>
                  <a:schemeClr val="tx1"/>
                </a:solidFill>
                <a:latin typeface="Arial" charset="0"/>
                <a:ea typeface="Geneva" pitchFamily="-105" charset="0"/>
                <a:cs typeface="Geneva" pitchFamily="-105" charset="0"/>
              </a:defRPr>
            </a:lvl6pPr>
            <a:lvl7pPr marL="3027954" indent="-232919" defTabSz="465839" eaLnBrk="0" fontAlgn="base" hangingPunct="0">
              <a:spcBef>
                <a:spcPct val="0"/>
              </a:spcBef>
              <a:spcAft>
                <a:spcPct val="0"/>
              </a:spcAft>
              <a:defRPr>
                <a:solidFill>
                  <a:schemeClr val="tx1"/>
                </a:solidFill>
                <a:latin typeface="Arial" charset="0"/>
                <a:ea typeface="Geneva" pitchFamily="-105" charset="0"/>
                <a:cs typeface="Geneva" pitchFamily="-105" charset="0"/>
              </a:defRPr>
            </a:lvl7pPr>
            <a:lvl8pPr marL="3493793" indent="-232919" defTabSz="465839" eaLnBrk="0" fontAlgn="base" hangingPunct="0">
              <a:spcBef>
                <a:spcPct val="0"/>
              </a:spcBef>
              <a:spcAft>
                <a:spcPct val="0"/>
              </a:spcAft>
              <a:defRPr>
                <a:solidFill>
                  <a:schemeClr val="tx1"/>
                </a:solidFill>
                <a:latin typeface="Arial" charset="0"/>
                <a:ea typeface="Geneva" pitchFamily="-105" charset="0"/>
                <a:cs typeface="Geneva" pitchFamily="-105" charset="0"/>
              </a:defRPr>
            </a:lvl8pPr>
            <a:lvl9pPr marL="3959632" indent="-232919" defTabSz="465839" eaLnBrk="0" fontAlgn="base" hangingPunct="0">
              <a:spcBef>
                <a:spcPct val="0"/>
              </a:spcBef>
              <a:spcAft>
                <a:spcPct val="0"/>
              </a:spcAft>
              <a:defRPr>
                <a:solidFill>
                  <a:schemeClr val="tx1"/>
                </a:solidFill>
                <a:latin typeface="Arial" charset="0"/>
                <a:ea typeface="Geneva" pitchFamily="-105" charset="0"/>
                <a:cs typeface="Geneva" pitchFamily="-105" charset="0"/>
              </a:defRPr>
            </a:lvl9pPr>
          </a:lstStyle>
          <a:p>
            <a:pPr eaLnBrk="1" hangingPunct="1"/>
            <a:fld id="{AA9C5452-79C1-46D7-A45D-87DAF46512C2}" type="slidenum">
              <a:rPr lang="en-US" smtClean="0"/>
              <a:pPr eaLnBrk="1" hangingPunct="1"/>
              <a:t>10</a:t>
            </a:fld>
            <a:endParaRPr lang="en-US" smtClean="0"/>
          </a:p>
        </p:txBody>
      </p:sp>
    </p:spTree>
    <p:extLst>
      <p:ext uri="{BB962C8B-B14F-4D97-AF65-F5344CB8AC3E}">
        <p14:creationId xmlns:p14="http://schemas.microsoft.com/office/powerpoint/2010/main" val="18382395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 typeface="Arial" panose="020B0604020202020204" pitchFamily="34" charset="0"/>
              <a:buChar char="•"/>
            </a:pPr>
            <a:r>
              <a:rPr lang="en-US" dirty="0" smtClean="0"/>
              <a:t>About </a:t>
            </a:r>
            <a:r>
              <a:rPr lang="en-US" dirty="0"/>
              <a:t>50 people living with disabilities </a:t>
            </a:r>
            <a:r>
              <a:rPr lang="en-US" dirty="0" smtClean="0"/>
              <a:t>in the WASHplus project area had </a:t>
            </a:r>
            <a:r>
              <a:rPr lang="en-GB" dirty="0"/>
              <a:t>supportive devices such as commodes, support bars, handrails and guiding </a:t>
            </a:r>
            <a:r>
              <a:rPr lang="en-GB" dirty="0" smtClean="0"/>
              <a:t>ropes at the end of the project.</a:t>
            </a:r>
          </a:p>
          <a:p>
            <a:pPr marL="171450" indent="-171450">
              <a:buFont typeface="Arial" panose="020B0604020202020204" pitchFamily="34" charset="0"/>
              <a:buChar char="•"/>
            </a:pPr>
            <a:r>
              <a:rPr lang="en-GB" dirty="0"/>
              <a:t>Caregivers are free to engage in other productive activities while they know that persons under their care can use toilets easily with the help of an improvised supportive </a:t>
            </a:r>
            <a:r>
              <a:rPr lang="en-GB" dirty="0" smtClean="0"/>
              <a:t>device.</a:t>
            </a:r>
          </a:p>
          <a:p>
            <a:pPr marL="171450" indent="-171450">
              <a:buFont typeface="Arial" panose="020B0604020202020204" pitchFamily="34" charset="0"/>
              <a:buChar char="•"/>
            </a:pPr>
            <a:r>
              <a:rPr lang="en-GB" dirty="0" smtClean="0">
                <a:ea typeface="Geneva" pitchFamily="-105" charset="0"/>
                <a:cs typeface="Geneva" pitchFamily="-105" charset="0"/>
              </a:rPr>
              <a:t>Communities designed supportive devices based on the available materials and cultural appropriateness.</a:t>
            </a:r>
          </a:p>
          <a:p>
            <a:pPr marL="171450" indent="-171450">
              <a:buFont typeface="Arial" panose="020B0604020202020204" pitchFamily="34" charset="0"/>
              <a:buChar char="•"/>
            </a:pPr>
            <a:r>
              <a:rPr lang="en-GB" dirty="0" smtClean="0">
                <a:ea typeface="Geneva" pitchFamily="-105" charset="0"/>
                <a:cs typeface="Geneva" pitchFamily="-105" charset="0"/>
              </a:rPr>
              <a:t>The MOH’s efforts to align major sanitation policy documents to the constitution and which has now captured sanitation as a human right is a positive move towards the right direction  towards achievement of inclusive sanitation in Kenya. </a:t>
            </a:r>
            <a:endParaRPr lang="en-US" dirty="0">
              <a:ea typeface="Geneva" pitchFamily="-105" charset="0"/>
              <a:cs typeface="Geneva" pitchFamily="-105" charset="0"/>
            </a:endParaRPr>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Geneva" pitchFamily="-105" charset="0"/>
                <a:cs typeface="Geneva" pitchFamily="-105" charset="0"/>
              </a:defRPr>
            </a:lvl1pPr>
            <a:lvl2pPr marL="756989" indent="-291149" eaLnBrk="0" hangingPunct="0">
              <a:defRPr>
                <a:solidFill>
                  <a:schemeClr val="tx1"/>
                </a:solidFill>
                <a:latin typeface="Arial" charset="0"/>
                <a:ea typeface="Geneva" pitchFamily="-105" charset="0"/>
                <a:cs typeface="Geneva" pitchFamily="-105" charset="0"/>
              </a:defRPr>
            </a:lvl2pPr>
            <a:lvl3pPr marL="1164598" indent="-232919" eaLnBrk="0" hangingPunct="0">
              <a:defRPr>
                <a:solidFill>
                  <a:schemeClr val="tx1"/>
                </a:solidFill>
                <a:latin typeface="Arial" charset="0"/>
                <a:ea typeface="Geneva" pitchFamily="-105" charset="0"/>
                <a:cs typeface="Geneva" pitchFamily="-105" charset="0"/>
              </a:defRPr>
            </a:lvl3pPr>
            <a:lvl4pPr marL="1630437" indent="-232919" eaLnBrk="0" hangingPunct="0">
              <a:defRPr>
                <a:solidFill>
                  <a:schemeClr val="tx1"/>
                </a:solidFill>
                <a:latin typeface="Arial" charset="0"/>
                <a:ea typeface="Geneva" pitchFamily="-105" charset="0"/>
                <a:cs typeface="Geneva" pitchFamily="-105" charset="0"/>
              </a:defRPr>
            </a:lvl4pPr>
            <a:lvl5pPr marL="2096277" indent="-232919" eaLnBrk="0" hangingPunct="0">
              <a:defRPr>
                <a:solidFill>
                  <a:schemeClr val="tx1"/>
                </a:solidFill>
                <a:latin typeface="Arial" charset="0"/>
                <a:ea typeface="Geneva" pitchFamily="-105" charset="0"/>
                <a:cs typeface="Geneva" pitchFamily="-105" charset="0"/>
              </a:defRPr>
            </a:lvl5pPr>
            <a:lvl6pPr marL="2562115" indent="-232919" defTabSz="465839" eaLnBrk="0" fontAlgn="base" hangingPunct="0">
              <a:spcBef>
                <a:spcPct val="0"/>
              </a:spcBef>
              <a:spcAft>
                <a:spcPct val="0"/>
              </a:spcAft>
              <a:defRPr>
                <a:solidFill>
                  <a:schemeClr val="tx1"/>
                </a:solidFill>
                <a:latin typeface="Arial" charset="0"/>
                <a:ea typeface="Geneva" pitchFamily="-105" charset="0"/>
                <a:cs typeface="Geneva" pitchFamily="-105" charset="0"/>
              </a:defRPr>
            </a:lvl6pPr>
            <a:lvl7pPr marL="3027954" indent="-232919" defTabSz="465839" eaLnBrk="0" fontAlgn="base" hangingPunct="0">
              <a:spcBef>
                <a:spcPct val="0"/>
              </a:spcBef>
              <a:spcAft>
                <a:spcPct val="0"/>
              </a:spcAft>
              <a:defRPr>
                <a:solidFill>
                  <a:schemeClr val="tx1"/>
                </a:solidFill>
                <a:latin typeface="Arial" charset="0"/>
                <a:ea typeface="Geneva" pitchFamily="-105" charset="0"/>
                <a:cs typeface="Geneva" pitchFamily="-105" charset="0"/>
              </a:defRPr>
            </a:lvl7pPr>
            <a:lvl8pPr marL="3493793" indent="-232919" defTabSz="465839" eaLnBrk="0" fontAlgn="base" hangingPunct="0">
              <a:spcBef>
                <a:spcPct val="0"/>
              </a:spcBef>
              <a:spcAft>
                <a:spcPct val="0"/>
              </a:spcAft>
              <a:defRPr>
                <a:solidFill>
                  <a:schemeClr val="tx1"/>
                </a:solidFill>
                <a:latin typeface="Arial" charset="0"/>
                <a:ea typeface="Geneva" pitchFamily="-105" charset="0"/>
                <a:cs typeface="Geneva" pitchFamily="-105" charset="0"/>
              </a:defRPr>
            </a:lvl8pPr>
            <a:lvl9pPr marL="3959632" indent="-232919" defTabSz="465839" eaLnBrk="0" fontAlgn="base" hangingPunct="0">
              <a:spcBef>
                <a:spcPct val="0"/>
              </a:spcBef>
              <a:spcAft>
                <a:spcPct val="0"/>
              </a:spcAft>
              <a:defRPr>
                <a:solidFill>
                  <a:schemeClr val="tx1"/>
                </a:solidFill>
                <a:latin typeface="Arial" charset="0"/>
                <a:ea typeface="Geneva" pitchFamily="-105" charset="0"/>
                <a:cs typeface="Geneva" pitchFamily="-105" charset="0"/>
              </a:defRPr>
            </a:lvl9pPr>
          </a:lstStyle>
          <a:p>
            <a:pPr eaLnBrk="1" hangingPunct="1"/>
            <a:fld id="{AA9C5452-79C1-46D7-A45D-87DAF46512C2}" type="slidenum">
              <a:rPr lang="en-US" smtClean="0"/>
              <a:pPr eaLnBrk="1" hangingPunct="1"/>
              <a:t>11</a:t>
            </a:fld>
            <a:endParaRPr lang="en-US" smtClean="0"/>
          </a:p>
        </p:txBody>
      </p:sp>
    </p:spTree>
    <p:extLst>
      <p:ext uri="{BB962C8B-B14F-4D97-AF65-F5344CB8AC3E}">
        <p14:creationId xmlns:p14="http://schemas.microsoft.com/office/powerpoint/2010/main" val="23651843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2181052-977D-418C-8F2A-DD2668B82371}" type="slidenum">
              <a:rPr lang="en-US" smtClean="0"/>
              <a:pPr>
                <a:defRPr/>
              </a:pPr>
              <a:t>12</a:t>
            </a:fld>
            <a:endParaRPr lang="en-US"/>
          </a:p>
        </p:txBody>
      </p:sp>
    </p:spTree>
    <p:extLst>
      <p:ext uri="{BB962C8B-B14F-4D97-AF65-F5344CB8AC3E}">
        <p14:creationId xmlns:p14="http://schemas.microsoft.com/office/powerpoint/2010/main" val="22006302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About 80% of  Kenyans in hospital suffer from hygiene and sanitation related </a:t>
            </a:r>
            <a:r>
              <a:rPr lang="en-US" dirty="0" smtClean="0"/>
              <a:t>illnesses</a:t>
            </a:r>
          </a:p>
          <a:p>
            <a:r>
              <a:rPr lang="en-US" dirty="0" smtClean="0"/>
              <a:t>Most communities that practice open defecation are not able to relate sanitation illness with poor WASH practices</a:t>
            </a:r>
            <a:endParaRPr lang="en-US" dirty="0"/>
          </a:p>
          <a:p>
            <a:r>
              <a:rPr lang="en-US" dirty="0"/>
              <a:t>L</a:t>
            </a:r>
            <a:r>
              <a:rPr lang="en-US" dirty="0" smtClean="0"/>
              <a:t>ack </a:t>
            </a:r>
            <a:r>
              <a:rPr lang="en-US" dirty="0"/>
              <a:t>of access to improved sanitation is </a:t>
            </a:r>
            <a:r>
              <a:rPr lang="en-US" dirty="0" smtClean="0"/>
              <a:t>also a </a:t>
            </a:r>
            <a:r>
              <a:rPr lang="en-US" dirty="0"/>
              <a:t>significant public health burden that costs the country nearly one percent of its GDP every year</a:t>
            </a:r>
          </a:p>
          <a:p>
            <a:endParaRPr lang="en-US" dirty="0"/>
          </a:p>
        </p:txBody>
      </p:sp>
      <p:sp>
        <p:nvSpPr>
          <p:cNvPr id="4" name="Slide Number Placeholder 3"/>
          <p:cNvSpPr>
            <a:spLocks noGrp="1"/>
          </p:cNvSpPr>
          <p:nvPr>
            <p:ph type="sldNum" sz="quarter" idx="10"/>
          </p:nvPr>
        </p:nvSpPr>
        <p:spPr/>
        <p:txBody>
          <a:bodyPr/>
          <a:lstStyle/>
          <a:p>
            <a:pPr>
              <a:defRPr/>
            </a:pPr>
            <a:fld id="{12181052-977D-418C-8F2A-DD2668B82371}" type="slidenum">
              <a:rPr lang="en-US" smtClean="0"/>
              <a:pPr>
                <a:defRPr/>
              </a:pPr>
              <a:t>2</a:t>
            </a:fld>
            <a:endParaRPr lang="en-US"/>
          </a:p>
        </p:txBody>
      </p:sp>
    </p:spTree>
    <p:extLst>
      <p:ext uri="{BB962C8B-B14F-4D97-AF65-F5344CB8AC3E}">
        <p14:creationId xmlns:p14="http://schemas.microsoft.com/office/powerpoint/2010/main" val="41355512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anose="020B0604020202020204" pitchFamily="34" charset="0"/>
              <a:buChar char="•"/>
            </a:pPr>
            <a:r>
              <a:rPr lang="en-US" dirty="0" smtClean="0"/>
              <a:t>Community-led total sanitation (CLTS) </a:t>
            </a:r>
            <a:r>
              <a:rPr lang="en-US" dirty="0"/>
              <a:t>is an innovative methodology for </a:t>
            </a:r>
            <a:r>
              <a:rPr lang="en-US" dirty="0" smtClean="0"/>
              <a:t>mobilizing </a:t>
            </a:r>
            <a:r>
              <a:rPr lang="en-US" dirty="0"/>
              <a:t>communities to completely eliminate open defecation. Communities are facilitated to conduct their own appraisal and analysis of open defecation and take their own action to become open defecation free (ODF) (</a:t>
            </a:r>
            <a:r>
              <a:rPr lang="en-US" dirty="0" err="1"/>
              <a:t>Kar</a:t>
            </a:r>
            <a:r>
              <a:rPr lang="en-US" dirty="0"/>
              <a:t> and Chambers, 2008). </a:t>
            </a:r>
            <a:endParaRPr lang="en-US" dirty="0" smtClean="0"/>
          </a:p>
          <a:p>
            <a:pPr marL="171450" indent="-171450">
              <a:buFont typeface="Arial" panose="020B0604020202020204" pitchFamily="34" charset="0"/>
              <a:buChar char="•"/>
            </a:pPr>
            <a:r>
              <a:rPr lang="en-GB" dirty="0" smtClean="0"/>
              <a:t>The MOH in Kenya </a:t>
            </a:r>
            <a:r>
              <a:rPr lang="en-GB" dirty="0"/>
              <a:t>adopted CLTS  in </a:t>
            </a:r>
            <a:r>
              <a:rPr lang="en-GB" dirty="0" smtClean="0"/>
              <a:t>2008.</a:t>
            </a:r>
          </a:p>
          <a:p>
            <a:pPr marL="171450" indent="-171450">
              <a:buFont typeface="Arial" panose="020B0604020202020204" pitchFamily="34" charset="0"/>
              <a:buChar char="•"/>
            </a:pPr>
            <a:r>
              <a:rPr lang="en-US" dirty="0" smtClean="0"/>
              <a:t>At the start of the WASHplus program-carried out a gap analysis/learning lessons from CLTS implementers in the sector</a:t>
            </a:r>
          </a:p>
          <a:p>
            <a:pPr marL="171450" indent="-171450">
              <a:buFont typeface="Arial" panose="020B0604020202020204" pitchFamily="34" charset="0"/>
              <a:buChar char="•"/>
            </a:pPr>
            <a:r>
              <a:rPr lang="en-US" dirty="0" smtClean="0"/>
              <a:t>The program discovered that though the CLTS approach advocated for construction and use of latrines, the approach in Kenya did not seek to address sanitation needs for individuals with special needs which include people with disabilities</a:t>
            </a:r>
            <a:endParaRPr lang="en-US" dirty="0"/>
          </a:p>
          <a:p>
            <a:pPr marL="171450" indent="-171450">
              <a:buFont typeface="Arial" panose="020B0604020202020204" pitchFamily="34" charset="0"/>
              <a:buChar char="•"/>
            </a:pPr>
            <a:r>
              <a:rPr lang="en-US" dirty="0" smtClean="0"/>
              <a:t>There was need for inclusiveness in CLTS for communities to achieve </a:t>
            </a:r>
            <a:r>
              <a:rPr lang="en-US" i="1" dirty="0" smtClean="0"/>
              <a:t>total</a:t>
            </a:r>
            <a:r>
              <a:rPr lang="en-US" dirty="0" smtClean="0"/>
              <a:t> sanitation</a:t>
            </a:r>
            <a:endParaRPr lang="en-US" dirty="0"/>
          </a:p>
        </p:txBody>
      </p:sp>
      <p:sp>
        <p:nvSpPr>
          <p:cNvPr id="4" name="Slide Number Placeholder 3"/>
          <p:cNvSpPr>
            <a:spLocks noGrp="1"/>
          </p:cNvSpPr>
          <p:nvPr>
            <p:ph type="sldNum" sz="quarter" idx="10"/>
          </p:nvPr>
        </p:nvSpPr>
        <p:spPr/>
        <p:txBody>
          <a:bodyPr/>
          <a:lstStyle/>
          <a:p>
            <a:pPr>
              <a:defRPr/>
            </a:pPr>
            <a:fld id="{12181052-977D-418C-8F2A-DD2668B82371}" type="slidenum">
              <a:rPr lang="en-US" smtClean="0"/>
              <a:pPr>
                <a:defRPr/>
              </a:pPr>
              <a:t>3</a:t>
            </a:fld>
            <a:endParaRPr lang="en-US"/>
          </a:p>
        </p:txBody>
      </p:sp>
    </p:spTree>
    <p:extLst>
      <p:ext uri="{BB962C8B-B14F-4D97-AF65-F5344CB8AC3E}">
        <p14:creationId xmlns:p14="http://schemas.microsoft.com/office/powerpoint/2010/main" val="37391584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Globally, approximately 785 </a:t>
            </a:r>
            <a:r>
              <a:rPr lang="en-US" dirty="0"/>
              <a:t>million (15.6%) </a:t>
            </a:r>
            <a:r>
              <a:rPr lang="en-US" dirty="0" smtClean="0"/>
              <a:t>people </a:t>
            </a:r>
            <a:r>
              <a:rPr lang="en-US" dirty="0"/>
              <a:t>15 years and older </a:t>
            </a:r>
            <a:r>
              <a:rPr lang="en-US" dirty="0" smtClean="0"/>
              <a:t>live </a:t>
            </a:r>
            <a:r>
              <a:rPr lang="en-US" dirty="0"/>
              <a:t>with </a:t>
            </a:r>
            <a:r>
              <a:rPr lang="en-US" dirty="0" smtClean="0"/>
              <a:t>a disability (</a:t>
            </a:r>
            <a:r>
              <a:rPr lang="en-US" dirty="0"/>
              <a:t>According to the World Health Survey report</a:t>
            </a:r>
            <a:r>
              <a:rPr lang="en-US" dirty="0" smtClean="0"/>
              <a:t>)</a:t>
            </a:r>
          </a:p>
          <a:p>
            <a:pPr marL="171450" indent="-171450">
              <a:buFont typeface="Arial" panose="020B0604020202020204" pitchFamily="34" charset="0"/>
              <a:buChar char="•"/>
            </a:pPr>
            <a:r>
              <a:rPr lang="en-US" dirty="0" smtClean="0"/>
              <a:t>People </a:t>
            </a:r>
            <a:r>
              <a:rPr lang="en-US" dirty="0"/>
              <a:t>living with disabilities face various challenges in the course of pursuing their daily activities because of activity limitation or restrictions. This includes limitations in access and use of sanitation and hygiene facilities made with standard </a:t>
            </a:r>
            <a:r>
              <a:rPr lang="en-US" dirty="0" smtClean="0"/>
              <a:t>designs.</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12181052-977D-418C-8F2A-DD2668B82371}" type="slidenum">
              <a:rPr lang="en-US" smtClean="0"/>
              <a:pPr>
                <a:defRPr/>
              </a:pPr>
              <a:t>4</a:t>
            </a:fld>
            <a:endParaRPr lang="en-US"/>
          </a:p>
        </p:txBody>
      </p:sp>
    </p:spTree>
    <p:extLst>
      <p:ext uri="{BB962C8B-B14F-4D97-AF65-F5344CB8AC3E}">
        <p14:creationId xmlns:p14="http://schemas.microsoft.com/office/powerpoint/2010/main" val="2086137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Kenya is a signatory to various global commitments on universal access to WASH services requirements.</a:t>
            </a:r>
          </a:p>
          <a:p>
            <a:r>
              <a:rPr lang="en-US" dirty="0" smtClean="0"/>
              <a:t>Global </a:t>
            </a:r>
            <a:r>
              <a:rPr lang="en-US" dirty="0"/>
              <a:t>Analysis and Assessment of Sanitation and </a:t>
            </a:r>
            <a:r>
              <a:rPr lang="en-US" dirty="0" smtClean="0"/>
              <a:t>Drinking-Water Monitoring tool—requires </a:t>
            </a:r>
            <a:r>
              <a:rPr lang="en-US" dirty="0"/>
              <a:t>the country to report on policy or plans for universal access of WASH services for disadvantaged groups, including individuals who have physical as well as visual disabilities. </a:t>
            </a:r>
          </a:p>
          <a:p>
            <a:r>
              <a:rPr lang="en-US" dirty="0" err="1"/>
              <a:t>WASHplus</a:t>
            </a:r>
            <a:r>
              <a:rPr lang="en-US" dirty="0"/>
              <a:t> is the first program to introduce inclusive sanitation at the community level</a:t>
            </a:r>
            <a:r>
              <a:rPr lang="en-US" dirty="0" smtClean="0"/>
              <a:t>.</a:t>
            </a:r>
            <a:endParaRPr lang="en-US" dirty="0"/>
          </a:p>
        </p:txBody>
      </p:sp>
      <p:sp>
        <p:nvSpPr>
          <p:cNvPr id="4" name="Slide Number Placeholder 3"/>
          <p:cNvSpPr>
            <a:spLocks noGrp="1"/>
          </p:cNvSpPr>
          <p:nvPr>
            <p:ph type="sldNum" sz="quarter" idx="10"/>
          </p:nvPr>
        </p:nvSpPr>
        <p:spPr/>
        <p:txBody>
          <a:bodyPr/>
          <a:lstStyle/>
          <a:p>
            <a:pPr>
              <a:defRPr/>
            </a:pPr>
            <a:fld id="{12181052-977D-418C-8F2A-DD2668B82371}" type="slidenum">
              <a:rPr lang="en-US" smtClean="0"/>
              <a:pPr>
                <a:defRPr/>
              </a:pPr>
              <a:t>5</a:t>
            </a:fld>
            <a:endParaRPr lang="en-US"/>
          </a:p>
        </p:txBody>
      </p:sp>
    </p:spTree>
    <p:extLst>
      <p:ext uri="{BB962C8B-B14F-4D97-AF65-F5344CB8AC3E}">
        <p14:creationId xmlns:p14="http://schemas.microsoft.com/office/powerpoint/2010/main" val="22323436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Human rights and basic  freedoms to which humans are considered to be entitled to includes right to life, liberty, equality, fair trial, freedom from slavery and torture and freedom of thought and expression </a:t>
            </a:r>
            <a:endParaRPr lang="en-US" dirty="0" smtClean="0"/>
          </a:p>
          <a:p>
            <a:pPr marL="171450" indent="-171450">
              <a:buFont typeface="Arial" panose="020B0604020202020204" pitchFamily="34" charset="0"/>
              <a:buChar char="•"/>
            </a:pPr>
            <a:r>
              <a:rPr lang="en-US" dirty="0" smtClean="0"/>
              <a:t>Although </a:t>
            </a:r>
            <a:r>
              <a:rPr lang="en-US" dirty="0"/>
              <a:t>people enjoy all the above rights and freedoms, lack of sanitation obstructs the right to life and health due to diarrhea and other sanitation related </a:t>
            </a:r>
            <a:r>
              <a:rPr lang="en-US" dirty="0" smtClean="0"/>
              <a:t>diseases.</a:t>
            </a:r>
          </a:p>
          <a:p>
            <a:pPr marL="171450" indent="-171450">
              <a:buFont typeface="Arial" panose="020B0604020202020204" pitchFamily="34" charset="0"/>
              <a:buChar char="•"/>
            </a:pPr>
            <a:r>
              <a:rPr lang="en-US" dirty="0" smtClean="0"/>
              <a:t>The </a:t>
            </a:r>
            <a:r>
              <a:rPr lang="en-US" dirty="0"/>
              <a:t>Kenyan constitution declares access to “reasonable standards of sanitation” for all </a:t>
            </a:r>
            <a:r>
              <a:rPr lang="en-US" dirty="0" smtClean="0"/>
              <a:t>Kenyans. The revised National </a:t>
            </a:r>
            <a:r>
              <a:rPr lang="en-US" dirty="0"/>
              <a:t>Environmental Sanitation and Hygiene Policy </a:t>
            </a:r>
            <a:r>
              <a:rPr lang="en-US" dirty="0" smtClean="0"/>
              <a:t>is </a:t>
            </a:r>
            <a:r>
              <a:rPr lang="en-US" dirty="0"/>
              <a:t>in the process of aligning the policy with the constitution  </a:t>
            </a:r>
            <a:endParaRPr lang="en-US" dirty="0" smtClean="0"/>
          </a:p>
          <a:p>
            <a:pPr marL="171450" indent="-171450">
              <a:buFont typeface="Arial" panose="020B0604020202020204" pitchFamily="34" charset="0"/>
              <a:buChar char="•"/>
            </a:pPr>
            <a:r>
              <a:rPr lang="en-US" dirty="0"/>
              <a:t>P</a:t>
            </a:r>
            <a:r>
              <a:rPr lang="en-US" dirty="0" smtClean="0"/>
              <a:t>ersons with disability also </a:t>
            </a:r>
            <a:r>
              <a:rPr lang="en-US" dirty="0"/>
              <a:t>have the “</a:t>
            </a:r>
            <a:r>
              <a:rPr lang="en-US" i="1" dirty="0"/>
              <a:t>Right to access materials and devices to overcome constraints arising as a result  the person’s </a:t>
            </a:r>
            <a:r>
              <a:rPr lang="en-US" i="1" dirty="0" smtClean="0"/>
              <a:t>disability</a:t>
            </a:r>
          </a:p>
          <a:p>
            <a:pPr marL="171450" indent="-171450">
              <a:buFont typeface="Arial" panose="020B0604020202020204" pitchFamily="34" charset="0"/>
              <a:buChar char="•"/>
            </a:pPr>
            <a:r>
              <a:rPr lang="en-US" dirty="0"/>
              <a:t>Equity and inclusion therefore involves recognizing that people are different and require specific support and measures to overcome the impediments that block their ability to access and use services sustainably. </a:t>
            </a:r>
            <a:endParaRPr lang="en-US" i="1" dirty="0"/>
          </a:p>
          <a:p>
            <a:endParaRPr lang="en-US" dirty="0"/>
          </a:p>
        </p:txBody>
      </p:sp>
      <p:sp>
        <p:nvSpPr>
          <p:cNvPr id="4" name="Slide Number Placeholder 3"/>
          <p:cNvSpPr>
            <a:spLocks noGrp="1"/>
          </p:cNvSpPr>
          <p:nvPr>
            <p:ph type="sldNum" sz="quarter" idx="10"/>
          </p:nvPr>
        </p:nvSpPr>
        <p:spPr/>
        <p:txBody>
          <a:bodyPr/>
          <a:lstStyle/>
          <a:p>
            <a:pPr>
              <a:defRPr/>
            </a:pPr>
            <a:fld id="{12181052-977D-418C-8F2A-DD2668B82371}" type="slidenum">
              <a:rPr lang="en-US" smtClean="0"/>
              <a:pPr>
                <a:defRPr/>
              </a:pPr>
              <a:t>6</a:t>
            </a:fld>
            <a:endParaRPr lang="en-US"/>
          </a:p>
        </p:txBody>
      </p:sp>
    </p:spTree>
    <p:extLst>
      <p:ext uri="{BB962C8B-B14F-4D97-AF65-F5344CB8AC3E}">
        <p14:creationId xmlns:p14="http://schemas.microsoft.com/office/powerpoint/2010/main" val="9069516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marL="171450" indent="-171450">
              <a:buFont typeface="Arial" panose="020B0604020202020204" pitchFamily="34" charset="0"/>
              <a:buChar char="•"/>
              <a:defRPr/>
            </a:pPr>
            <a:r>
              <a:rPr lang="en-US" dirty="0" err="1" smtClean="0">
                <a:ea typeface="Geneva" pitchFamily="-105" charset="0"/>
                <a:cs typeface="Geneva" pitchFamily="-105" charset="0"/>
              </a:rPr>
              <a:t>CLTS</a:t>
            </a:r>
            <a:r>
              <a:rPr lang="en-US" i="1" dirty="0" err="1" smtClean="0">
                <a:ea typeface="Geneva" pitchFamily="-105" charset="0"/>
                <a:cs typeface="Geneva" pitchFamily="-105" charset="0"/>
              </a:rPr>
              <a:t>plus</a:t>
            </a:r>
            <a:r>
              <a:rPr lang="en-US" dirty="0" smtClean="0">
                <a:ea typeface="Geneva" pitchFamily="-105" charset="0"/>
                <a:cs typeface="Geneva" pitchFamily="-105" charset="0"/>
              </a:rPr>
              <a:t> </a:t>
            </a:r>
            <a:r>
              <a:rPr lang="en-US" dirty="0">
                <a:ea typeface="Geneva" pitchFamily="-105" charset="0"/>
                <a:cs typeface="Geneva" pitchFamily="-105" charset="0"/>
              </a:rPr>
              <a:t>is implemented </a:t>
            </a:r>
            <a:r>
              <a:rPr lang="en-US" dirty="0" smtClean="0">
                <a:ea typeface="Geneva" pitchFamily="-105" charset="0"/>
                <a:cs typeface="Geneva" pitchFamily="-105" charset="0"/>
              </a:rPr>
              <a:t>within the existing </a:t>
            </a:r>
            <a:r>
              <a:rPr lang="en-GB" dirty="0" smtClean="0"/>
              <a:t>MOH CLTS strategy</a:t>
            </a:r>
            <a:endParaRPr lang="en-US" dirty="0">
              <a:ea typeface="Geneva" pitchFamily="-105" charset="0"/>
              <a:cs typeface="Geneva" pitchFamily="-105" charset="0"/>
            </a:endParaRPr>
          </a:p>
          <a:p>
            <a:pPr marL="171450" indent="-171450">
              <a:buFont typeface="Arial" panose="020B0604020202020204" pitchFamily="34" charset="0"/>
              <a:buChar char="•"/>
              <a:defRPr/>
            </a:pPr>
            <a:r>
              <a:rPr lang="en-US" dirty="0" smtClean="0"/>
              <a:t>For WASHPlus the “</a:t>
            </a:r>
            <a:r>
              <a:rPr lang="en-US" i="1" dirty="0" smtClean="0"/>
              <a:t>plus</a:t>
            </a:r>
            <a:r>
              <a:rPr lang="en-US" i="1" dirty="0"/>
              <a:t>”</a:t>
            </a:r>
            <a:r>
              <a:rPr lang="en-US" dirty="0"/>
              <a:t> component </a:t>
            </a:r>
            <a:r>
              <a:rPr lang="en-US" dirty="0" smtClean="0"/>
              <a:t> included  </a:t>
            </a:r>
            <a:r>
              <a:rPr lang="en-US" dirty="0"/>
              <a:t>hand washing with soap and inclusive sanitation (sanitation needs for people with impaired mobility </a:t>
            </a:r>
            <a:r>
              <a:rPr lang="en-US" i="1" dirty="0"/>
              <a:t>(elderly, physically and visually disabled, and </a:t>
            </a:r>
            <a:r>
              <a:rPr lang="en-US" i="1" dirty="0" smtClean="0"/>
              <a:t>children) </a:t>
            </a:r>
            <a:r>
              <a:rPr lang="en-US" dirty="0" smtClean="0"/>
              <a:t>which lacked in the National CLTS approach in Kenya.</a:t>
            </a:r>
            <a:endParaRPr lang="en-US" dirty="0"/>
          </a:p>
          <a:p>
            <a:pPr eaLnBrk="1" hangingPunct="1">
              <a:spcBef>
                <a:spcPct val="0"/>
              </a:spcBef>
            </a:pPr>
            <a:r>
              <a:rPr lang="en-US" dirty="0" smtClean="0"/>
              <a:t>WASHplus promoted small </a:t>
            </a:r>
            <a:r>
              <a:rPr lang="en-US" dirty="0"/>
              <a:t>doable actions </a:t>
            </a:r>
            <a:r>
              <a:rPr lang="en-US" dirty="0" smtClean="0"/>
              <a:t>(SDAs).</a:t>
            </a:r>
            <a:r>
              <a:rPr lang="en-US" baseline="0" dirty="0" smtClean="0"/>
              <a:t> These </a:t>
            </a:r>
            <a:r>
              <a:rPr lang="en-US" dirty="0" smtClean="0"/>
              <a:t>are </a:t>
            </a:r>
            <a:r>
              <a:rPr lang="en-US" dirty="0"/>
              <a:t>behaviors that are deemed ‘feasible’ </a:t>
            </a:r>
            <a:r>
              <a:rPr lang="en-US" dirty="0" smtClean="0"/>
              <a:t> and effective to </a:t>
            </a:r>
            <a:r>
              <a:rPr lang="en-US" dirty="0"/>
              <a:t>perform in resource constrained </a:t>
            </a:r>
            <a:r>
              <a:rPr lang="en-US" dirty="0" smtClean="0"/>
              <a:t>settings or households.</a:t>
            </a:r>
          </a:p>
          <a:p>
            <a:pPr marL="171176" indent="-171176" eaLnBrk="1" hangingPunct="1">
              <a:spcBef>
                <a:spcPct val="0"/>
              </a:spcBef>
              <a:buFont typeface="Arial" panose="020B0604020202020204" pitchFamily="34" charset="0"/>
              <a:buChar char="•"/>
            </a:pPr>
            <a:r>
              <a:rPr lang="en-US" dirty="0"/>
              <a:t>These small doable actions are </a:t>
            </a:r>
            <a:r>
              <a:rPr lang="en-US" dirty="0" smtClean="0"/>
              <a:t>‘</a:t>
            </a:r>
            <a:r>
              <a:rPr lang="en-US" dirty="0"/>
              <a:t>negotiated’ with </a:t>
            </a:r>
            <a:r>
              <a:rPr lang="en-US" dirty="0" smtClean="0"/>
              <a:t>householders</a:t>
            </a:r>
          </a:p>
          <a:p>
            <a:pPr marL="171176" indent="-171176" eaLnBrk="1" hangingPunct="1">
              <a:spcBef>
                <a:spcPct val="0"/>
              </a:spcBef>
              <a:buFont typeface="Arial" panose="020B0604020202020204" pitchFamily="34" charset="0"/>
              <a:buChar char="•"/>
            </a:pPr>
            <a:r>
              <a:rPr lang="en-US" dirty="0" smtClean="0"/>
              <a:t> </a:t>
            </a:r>
            <a:r>
              <a:rPr lang="en-US" dirty="0"/>
              <a:t>R</a:t>
            </a:r>
            <a:r>
              <a:rPr lang="en-US" dirty="0" smtClean="0"/>
              <a:t>ather </a:t>
            </a:r>
            <a:r>
              <a:rPr lang="en-US" dirty="0"/>
              <a:t>than focusing on educating households to adopt ideal </a:t>
            </a:r>
            <a:r>
              <a:rPr lang="en-US" dirty="0" smtClean="0"/>
              <a:t>practices the CHW negotiate with house holds on simple options. </a:t>
            </a:r>
          </a:p>
          <a:p>
            <a:pPr eaLnBrk="1" hangingPunct="1">
              <a:spcBef>
                <a:spcPct val="0"/>
              </a:spcBef>
            </a:pPr>
            <a:endParaRPr lang="en-US" dirty="0"/>
          </a:p>
          <a:p>
            <a:pPr eaLnBrk="1" hangingPunct="1">
              <a:spcBef>
                <a:spcPct val="0"/>
              </a:spcBef>
            </a:pPr>
            <a:r>
              <a:rPr lang="en-US" b="1" i="1" dirty="0" smtClean="0"/>
              <a:t>Picture: A commode developed for a weak elderly person in one of the project sites </a:t>
            </a:r>
            <a:r>
              <a:rPr lang="en-US" b="1" i="1" dirty="0" err="1" smtClean="0"/>
              <a:t>kenya</a:t>
            </a:r>
            <a:r>
              <a:rPr lang="en-US" b="1" i="1" dirty="0" smtClean="0"/>
              <a:t>.     </a:t>
            </a:r>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Geneva" pitchFamily="-105" charset="0"/>
                <a:cs typeface="Geneva" pitchFamily="-105" charset="0"/>
              </a:defRPr>
            </a:lvl1pPr>
            <a:lvl2pPr marL="756989" indent="-291149" eaLnBrk="0" hangingPunct="0">
              <a:defRPr>
                <a:solidFill>
                  <a:schemeClr val="tx1"/>
                </a:solidFill>
                <a:latin typeface="Arial" charset="0"/>
                <a:ea typeface="Geneva" pitchFamily="-105" charset="0"/>
                <a:cs typeface="Geneva" pitchFamily="-105" charset="0"/>
              </a:defRPr>
            </a:lvl2pPr>
            <a:lvl3pPr marL="1164598" indent="-232919" eaLnBrk="0" hangingPunct="0">
              <a:defRPr>
                <a:solidFill>
                  <a:schemeClr val="tx1"/>
                </a:solidFill>
                <a:latin typeface="Arial" charset="0"/>
                <a:ea typeface="Geneva" pitchFamily="-105" charset="0"/>
                <a:cs typeface="Geneva" pitchFamily="-105" charset="0"/>
              </a:defRPr>
            </a:lvl3pPr>
            <a:lvl4pPr marL="1630437" indent="-232919" eaLnBrk="0" hangingPunct="0">
              <a:defRPr>
                <a:solidFill>
                  <a:schemeClr val="tx1"/>
                </a:solidFill>
                <a:latin typeface="Arial" charset="0"/>
                <a:ea typeface="Geneva" pitchFamily="-105" charset="0"/>
                <a:cs typeface="Geneva" pitchFamily="-105" charset="0"/>
              </a:defRPr>
            </a:lvl4pPr>
            <a:lvl5pPr marL="2096277" indent="-232919" eaLnBrk="0" hangingPunct="0">
              <a:defRPr>
                <a:solidFill>
                  <a:schemeClr val="tx1"/>
                </a:solidFill>
                <a:latin typeface="Arial" charset="0"/>
                <a:ea typeface="Geneva" pitchFamily="-105" charset="0"/>
                <a:cs typeface="Geneva" pitchFamily="-105" charset="0"/>
              </a:defRPr>
            </a:lvl5pPr>
            <a:lvl6pPr marL="2562115" indent="-232919" defTabSz="465839" eaLnBrk="0" fontAlgn="base" hangingPunct="0">
              <a:spcBef>
                <a:spcPct val="0"/>
              </a:spcBef>
              <a:spcAft>
                <a:spcPct val="0"/>
              </a:spcAft>
              <a:defRPr>
                <a:solidFill>
                  <a:schemeClr val="tx1"/>
                </a:solidFill>
                <a:latin typeface="Arial" charset="0"/>
                <a:ea typeface="Geneva" pitchFamily="-105" charset="0"/>
                <a:cs typeface="Geneva" pitchFamily="-105" charset="0"/>
              </a:defRPr>
            </a:lvl6pPr>
            <a:lvl7pPr marL="3027954" indent="-232919" defTabSz="465839" eaLnBrk="0" fontAlgn="base" hangingPunct="0">
              <a:spcBef>
                <a:spcPct val="0"/>
              </a:spcBef>
              <a:spcAft>
                <a:spcPct val="0"/>
              </a:spcAft>
              <a:defRPr>
                <a:solidFill>
                  <a:schemeClr val="tx1"/>
                </a:solidFill>
                <a:latin typeface="Arial" charset="0"/>
                <a:ea typeface="Geneva" pitchFamily="-105" charset="0"/>
                <a:cs typeface="Geneva" pitchFamily="-105" charset="0"/>
              </a:defRPr>
            </a:lvl7pPr>
            <a:lvl8pPr marL="3493793" indent="-232919" defTabSz="465839" eaLnBrk="0" fontAlgn="base" hangingPunct="0">
              <a:spcBef>
                <a:spcPct val="0"/>
              </a:spcBef>
              <a:spcAft>
                <a:spcPct val="0"/>
              </a:spcAft>
              <a:defRPr>
                <a:solidFill>
                  <a:schemeClr val="tx1"/>
                </a:solidFill>
                <a:latin typeface="Arial" charset="0"/>
                <a:ea typeface="Geneva" pitchFamily="-105" charset="0"/>
                <a:cs typeface="Geneva" pitchFamily="-105" charset="0"/>
              </a:defRPr>
            </a:lvl8pPr>
            <a:lvl9pPr marL="3959632" indent="-232919" defTabSz="465839" eaLnBrk="0" fontAlgn="base" hangingPunct="0">
              <a:spcBef>
                <a:spcPct val="0"/>
              </a:spcBef>
              <a:spcAft>
                <a:spcPct val="0"/>
              </a:spcAft>
              <a:defRPr>
                <a:solidFill>
                  <a:schemeClr val="tx1"/>
                </a:solidFill>
                <a:latin typeface="Arial" charset="0"/>
                <a:ea typeface="Geneva" pitchFamily="-105" charset="0"/>
                <a:cs typeface="Geneva" pitchFamily="-105" charset="0"/>
              </a:defRPr>
            </a:lvl9pPr>
          </a:lstStyle>
          <a:p>
            <a:pPr eaLnBrk="1" hangingPunct="1"/>
            <a:fld id="{CC218CF1-0034-468F-B6D7-35BE17238075}" type="slidenum">
              <a:rPr lang="en-US" smtClean="0"/>
              <a:pPr eaLnBrk="1" hangingPunct="1"/>
              <a:t>7</a:t>
            </a:fld>
            <a:endParaRPr lang="en-US" smtClean="0"/>
          </a:p>
        </p:txBody>
      </p:sp>
    </p:spTree>
    <p:extLst>
      <p:ext uri="{BB962C8B-B14F-4D97-AF65-F5344CB8AC3E}">
        <p14:creationId xmlns:p14="http://schemas.microsoft.com/office/powerpoint/2010/main" val="22095039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marL="285750" indent="-285750" eaLnBrk="1" hangingPunct="1">
              <a:spcBef>
                <a:spcPct val="0"/>
              </a:spcBef>
              <a:buFont typeface="Arial" panose="020B0604020202020204" pitchFamily="34" charset="0"/>
              <a:buChar char="•"/>
            </a:pPr>
            <a:r>
              <a:rPr lang="en-GB" dirty="0"/>
              <a:t>The program began by training public health officers on CLTS+. </a:t>
            </a:r>
            <a:endParaRPr lang="en-GB" dirty="0" smtClean="0"/>
          </a:p>
          <a:p>
            <a:pPr marL="285750" indent="-285750" eaLnBrk="1" hangingPunct="1">
              <a:spcBef>
                <a:spcPct val="0"/>
              </a:spcBef>
              <a:buFont typeface="Arial" panose="020B0604020202020204" pitchFamily="34" charset="0"/>
              <a:buChar char="•"/>
            </a:pPr>
            <a:r>
              <a:rPr lang="en-GB" dirty="0" smtClean="0"/>
              <a:t>The </a:t>
            </a:r>
            <a:r>
              <a:rPr lang="en-GB" dirty="0"/>
              <a:t>content of the training included sessions on basic principles of sanitation, introduction to CLTS approach, equity and inclusion for WASH using the social model of exclusion, triggering for behaviour change, monitoring and </a:t>
            </a:r>
            <a:r>
              <a:rPr lang="en-GB" dirty="0" smtClean="0"/>
              <a:t>evaluation</a:t>
            </a:r>
          </a:p>
          <a:p>
            <a:pPr marL="285750" indent="-285750" eaLnBrk="1" hangingPunct="1">
              <a:spcBef>
                <a:spcPct val="0"/>
              </a:spcBef>
              <a:buFont typeface="Arial" panose="020B0604020202020204" pitchFamily="34" charset="0"/>
              <a:buChar char="•"/>
            </a:pPr>
            <a:r>
              <a:rPr lang="en-GB" dirty="0" smtClean="0"/>
              <a:t>The </a:t>
            </a:r>
            <a:r>
              <a:rPr lang="en-GB" dirty="0"/>
              <a:t>CLTS+ program encourages implementers to negotiate and support households with </a:t>
            </a:r>
            <a:r>
              <a:rPr lang="en-GB" dirty="0" smtClean="0"/>
              <a:t>physically </a:t>
            </a:r>
            <a:r>
              <a:rPr lang="en-GB" dirty="0"/>
              <a:t>impaired individuals to embrace the small doable action approach in improvising supportive devices that would facilitate access and use of sanitation facilities at the household level.</a:t>
            </a:r>
          </a:p>
          <a:p>
            <a:pPr marL="285750" indent="-285750">
              <a:buFont typeface="Arial" panose="020B0604020202020204" pitchFamily="34" charset="0"/>
              <a:buChar char="•"/>
              <a:defRPr/>
            </a:pPr>
            <a:r>
              <a:rPr lang="en-GB" dirty="0" smtClean="0"/>
              <a:t>In consultation with the MOH at the county level, an indicator to </a:t>
            </a:r>
            <a:r>
              <a:rPr lang="en-GB" dirty="0"/>
              <a:t>capture data of households with people with disabilities </a:t>
            </a:r>
            <a:r>
              <a:rPr lang="en-GB" dirty="0" smtClean="0"/>
              <a:t>was introduced in the </a:t>
            </a:r>
            <a:r>
              <a:rPr lang="en-GB" dirty="0"/>
              <a:t>MOH’s CLTS M&amp;E tools </a:t>
            </a:r>
          </a:p>
          <a:p>
            <a:pPr eaLnBrk="1" hangingPunct="1">
              <a:spcBef>
                <a:spcPct val="0"/>
              </a:spcBef>
            </a:pPr>
            <a:r>
              <a:rPr lang="en-US" dirty="0" smtClean="0"/>
              <a:t> </a:t>
            </a:r>
          </a:p>
          <a:p>
            <a:pPr eaLnBrk="1" hangingPunct="1">
              <a:spcBef>
                <a:spcPct val="0"/>
              </a:spcBef>
            </a:pPr>
            <a:endParaRPr lang="en-US" sz="1400" dirty="0" smtClean="0"/>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Geneva" pitchFamily="-105" charset="0"/>
                <a:cs typeface="Geneva" pitchFamily="-105" charset="0"/>
              </a:defRPr>
            </a:lvl1pPr>
            <a:lvl2pPr marL="756989" indent="-291149" eaLnBrk="0" hangingPunct="0">
              <a:defRPr>
                <a:solidFill>
                  <a:schemeClr val="tx1"/>
                </a:solidFill>
                <a:latin typeface="Arial" charset="0"/>
                <a:ea typeface="Geneva" pitchFamily="-105" charset="0"/>
                <a:cs typeface="Geneva" pitchFamily="-105" charset="0"/>
              </a:defRPr>
            </a:lvl2pPr>
            <a:lvl3pPr marL="1164598" indent="-232919" eaLnBrk="0" hangingPunct="0">
              <a:defRPr>
                <a:solidFill>
                  <a:schemeClr val="tx1"/>
                </a:solidFill>
                <a:latin typeface="Arial" charset="0"/>
                <a:ea typeface="Geneva" pitchFamily="-105" charset="0"/>
                <a:cs typeface="Geneva" pitchFamily="-105" charset="0"/>
              </a:defRPr>
            </a:lvl3pPr>
            <a:lvl4pPr marL="1630437" indent="-232919" eaLnBrk="0" hangingPunct="0">
              <a:defRPr>
                <a:solidFill>
                  <a:schemeClr val="tx1"/>
                </a:solidFill>
                <a:latin typeface="Arial" charset="0"/>
                <a:ea typeface="Geneva" pitchFamily="-105" charset="0"/>
                <a:cs typeface="Geneva" pitchFamily="-105" charset="0"/>
              </a:defRPr>
            </a:lvl4pPr>
            <a:lvl5pPr marL="2096277" indent="-232919" eaLnBrk="0" hangingPunct="0">
              <a:defRPr>
                <a:solidFill>
                  <a:schemeClr val="tx1"/>
                </a:solidFill>
                <a:latin typeface="Arial" charset="0"/>
                <a:ea typeface="Geneva" pitchFamily="-105" charset="0"/>
                <a:cs typeface="Geneva" pitchFamily="-105" charset="0"/>
              </a:defRPr>
            </a:lvl5pPr>
            <a:lvl6pPr marL="2562115" indent="-232919" defTabSz="465839" eaLnBrk="0" fontAlgn="base" hangingPunct="0">
              <a:spcBef>
                <a:spcPct val="0"/>
              </a:spcBef>
              <a:spcAft>
                <a:spcPct val="0"/>
              </a:spcAft>
              <a:defRPr>
                <a:solidFill>
                  <a:schemeClr val="tx1"/>
                </a:solidFill>
                <a:latin typeface="Arial" charset="0"/>
                <a:ea typeface="Geneva" pitchFamily="-105" charset="0"/>
                <a:cs typeface="Geneva" pitchFamily="-105" charset="0"/>
              </a:defRPr>
            </a:lvl6pPr>
            <a:lvl7pPr marL="3027954" indent="-232919" defTabSz="465839" eaLnBrk="0" fontAlgn="base" hangingPunct="0">
              <a:spcBef>
                <a:spcPct val="0"/>
              </a:spcBef>
              <a:spcAft>
                <a:spcPct val="0"/>
              </a:spcAft>
              <a:defRPr>
                <a:solidFill>
                  <a:schemeClr val="tx1"/>
                </a:solidFill>
                <a:latin typeface="Arial" charset="0"/>
                <a:ea typeface="Geneva" pitchFamily="-105" charset="0"/>
                <a:cs typeface="Geneva" pitchFamily="-105" charset="0"/>
              </a:defRPr>
            </a:lvl7pPr>
            <a:lvl8pPr marL="3493793" indent="-232919" defTabSz="465839" eaLnBrk="0" fontAlgn="base" hangingPunct="0">
              <a:spcBef>
                <a:spcPct val="0"/>
              </a:spcBef>
              <a:spcAft>
                <a:spcPct val="0"/>
              </a:spcAft>
              <a:defRPr>
                <a:solidFill>
                  <a:schemeClr val="tx1"/>
                </a:solidFill>
                <a:latin typeface="Arial" charset="0"/>
                <a:ea typeface="Geneva" pitchFamily="-105" charset="0"/>
                <a:cs typeface="Geneva" pitchFamily="-105" charset="0"/>
              </a:defRPr>
            </a:lvl8pPr>
            <a:lvl9pPr marL="3959632" indent="-232919" defTabSz="465839" eaLnBrk="0" fontAlgn="base" hangingPunct="0">
              <a:spcBef>
                <a:spcPct val="0"/>
              </a:spcBef>
              <a:spcAft>
                <a:spcPct val="0"/>
              </a:spcAft>
              <a:defRPr>
                <a:solidFill>
                  <a:schemeClr val="tx1"/>
                </a:solidFill>
                <a:latin typeface="Arial" charset="0"/>
                <a:ea typeface="Geneva" pitchFamily="-105" charset="0"/>
                <a:cs typeface="Geneva" pitchFamily="-105" charset="0"/>
              </a:defRPr>
            </a:lvl9pPr>
          </a:lstStyle>
          <a:p>
            <a:pPr eaLnBrk="1" hangingPunct="1"/>
            <a:fld id="{554A0CB8-515A-4510-A916-C4DA12FCA447}" type="slidenum">
              <a:rPr lang="en-US" smtClean="0"/>
              <a:pPr eaLnBrk="1" hangingPunct="1"/>
              <a:t>8</a:t>
            </a:fld>
            <a:endParaRPr lang="en-US" smtClean="0"/>
          </a:p>
        </p:txBody>
      </p:sp>
    </p:spTree>
    <p:extLst>
      <p:ext uri="{BB962C8B-B14F-4D97-AF65-F5344CB8AC3E}">
        <p14:creationId xmlns:p14="http://schemas.microsoft.com/office/powerpoint/2010/main" val="10224173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a:p>
            <a:pPr eaLnBrk="1" hangingPunct="1">
              <a:spcBef>
                <a:spcPct val="0"/>
              </a:spcBef>
            </a:pPr>
            <a:r>
              <a:rPr lang="en-US" dirty="0" smtClean="0"/>
              <a:t>in  just 1 ½ years  </a:t>
            </a:r>
          </a:p>
          <a:p>
            <a:pPr eaLnBrk="1" hangingPunct="1">
              <a:spcBef>
                <a:spcPct val="0"/>
              </a:spcBef>
            </a:pPr>
            <a:r>
              <a:rPr lang="en-GB" dirty="0" smtClean="0"/>
              <a:t>Over </a:t>
            </a:r>
            <a:r>
              <a:rPr lang="en-GB" dirty="0"/>
              <a:t>530 CLTS implementers trained on inclusive </a:t>
            </a:r>
            <a:r>
              <a:rPr lang="en-GB" dirty="0" smtClean="0"/>
              <a:t>sanitation in 3 sub counties/districts.</a:t>
            </a:r>
            <a:endParaRPr lang="en-GB" dirty="0"/>
          </a:p>
          <a:p>
            <a:pPr eaLnBrk="1" hangingPunct="1">
              <a:spcBef>
                <a:spcPct val="0"/>
              </a:spcBef>
            </a:pPr>
            <a:r>
              <a:rPr lang="en-GB" dirty="0" smtClean="0"/>
              <a:t>Implementers </a:t>
            </a:r>
            <a:r>
              <a:rPr lang="en-GB" dirty="0"/>
              <a:t>negotiate and support households to design improvised supportive </a:t>
            </a:r>
            <a:r>
              <a:rPr lang="en-GB" dirty="0" smtClean="0"/>
              <a:t>devices.</a:t>
            </a:r>
            <a:endParaRPr lang="en-GB" dirty="0"/>
          </a:p>
          <a:p>
            <a:pPr eaLnBrk="1" hangingPunct="1">
              <a:spcBef>
                <a:spcPct val="0"/>
              </a:spcBef>
            </a:pPr>
            <a:r>
              <a:rPr lang="en-US" dirty="0" smtClean="0"/>
              <a:t>Important to mention is that WASHplus works with the MOH to capture data using the existing MOH/CLTS and community strategy M&amp;E tools- with little modification to capture  data on disability at the household level. </a:t>
            </a:r>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Geneva" pitchFamily="-105" charset="0"/>
                <a:cs typeface="Geneva" pitchFamily="-105" charset="0"/>
              </a:defRPr>
            </a:lvl1pPr>
            <a:lvl2pPr marL="756989" indent="-291149" eaLnBrk="0" hangingPunct="0">
              <a:defRPr>
                <a:solidFill>
                  <a:schemeClr val="tx1"/>
                </a:solidFill>
                <a:latin typeface="Arial" charset="0"/>
                <a:ea typeface="Geneva" pitchFamily="-105" charset="0"/>
                <a:cs typeface="Geneva" pitchFamily="-105" charset="0"/>
              </a:defRPr>
            </a:lvl2pPr>
            <a:lvl3pPr marL="1164598" indent="-232919" eaLnBrk="0" hangingPunct="0">
              <a:defRPr>
                <a:solidFill>
                  <a:schemeClr val="tx1"/>
                </a:solidFill>
                <a:latin typeface="Arial" charset="0"/>
                <a:ea typeface="Geneva" pitchFamily="-105" charset="0"/>
                <a:cs typeface="Geneva" pitchFamily="-105" charset="0"/>
              </a:defRPr>
            </a:lvl3pPr>
            <a:lvl4pPr marL="1630437" indent="-232919" eaLnBrk="0" hangingPunct="0">
              <a:defRPr>
                <a:solidFill>
                  <a:schemeClr val="tx1"/>
                </a:solidFill>
                <a:latin typeface="Arial" charset="0"/>
                <a:ea typeface="Geneva" pitchFamily="-105" charset="0"/>
                <a:cs typeface="Geneva" pitchFamily="-105" charset="0"/>
              </a:defRPr>
            </a:lvl4pPr>
            <a:lvl5pPr marL="2096277" indent="-232919" eaLnBrk="0" hangingPunct="0">
              <a:defRPr>
                <a:solidFill>
                  <a:schemeClr val="tx1"/>
                </a:solidFill>
                <a:latin typeface="Arial" charset="0"/>
                <a:ea typeface="Geneva" pitchFamily="-105" charset="0"/>
                <a:cs typeface="Geneva" pitchFamily="-105" charset="0"/>
              </a:defRPr>
            </a:lvl5pPr>
            <a:lvl6pPr marL="2562115" indent="-232919" defTabSz="465839" eaLnBrk="0" fontAlgn="base" hangingPunct="0">
              <a:spcBef>
                <a:spcPct val="0"/>
              </a:spcBef>
              <a:spcAft>
                <a:spcPct val="0"/>
              </a:spcAft>
              <a:defRPr>
                <a:solidFill>
                  <a:schemeClr val="tx1"/>
                </a:solidFill>
                <a:latin typeface="Arial" charset="0"/>
                <a:ea typeface="Geneva" pitchFamily="-105" charset="0"/>
                <a:cs typeface="Geneva" pitchFamily="-105" charset="0"/>
              </a:defRPr>
            </a:lvl6pPr>
            <a:lvl7pPr marL="3027954" indent="-232919" defTabSz="465839" eaLnBrk="0" fontAlgn="base" hangingPunct="0">
              <a:spcBef>
                <a:spcPct val="0"/>
              </a:spcBef>
              <a:spcAft>
                <a:spcPct val="0"/>
              </a:spcAft>
              <a:defRPr>
                <a:solidFill>
                  <a:schemeClr val="tx1"/>
                </a:solidFill>
                <a:latin typeface="Arial" charset="0"/>
                <a:ea typeface="Geneva" pitchFamily="-105" charset="0"/>
                <a:cs typeface="Geneva" pitchFamily="-105" charset="0"/>
              </a:defRPr>
            </a:lvl7pPr>
            <a:lvl8pPr marL="3493793" indent="-232919" defTabSz="465839" eaLnBrk="0" fontAlgn="base" hangingPunct="0">
              <a:spcBef>
                <a:spcPct val="0"/>
              </a:spcBef>
              <a:spcAft>
                <a:spcPct val="0"/>
              </a:spcAft>
              <a:defRPr>
                <a:solidFill>
                  <a:schemeClr val="tx1"/>
                </a:solidFill>
                <a:latin typeface="Arial" charset="0"/>
                <a:ea typeface="Geneva" pitchFamily="-105" charset="0"/>
                <a:cs typeface="Geneva" pitchFamily="-105" charset="0"/>
              </a:defRPr>
            </a:lvl8pPr>
            <a:lvl9pPr marL="3959632" indent="-232919" defTabSz="465839" eaLnBrk="0" fontAlgn="base" hangingPunct="0">
              <a:spcBef>
                <a:spcPct val="0"/>
              </a:spcBef>
              <a:spcAft>
                <a:spcPct val="0"/>
              </a:spcAft>
              <a:defRPr>
                <a:solidFill>
                  <a:schemeClr val="tx1"/>
                </a:solidFill>
                <a:latin typeface="Arial" charset="0"/>
                <a:ea typeface="Geneva" pitchFamily="-105" charset="0"/>
                <a:cs typeface="Geneva" pitchFamily="-105" charset="0"/>
              </a:defRPr>
            </a:lvl9pPr>
          </a:lstStyle>
          <a:p>
            <a:pPr eaLnBrk="1" hangingPunct="1"/>
            <a:fld id="{168C2023-A73E-4FF1-890D-DE34270F343A}" type="slidenum">
              <a:rPr lang="en-US" smtClean="0"/>
              <a:pPr eaLnBrk="1" hangingPunct="1"/>
              <a:t>9</a:t>
            </a:fld>
            <a:endParaRPr lang="en-US" smtClean="0"/>
          </a:p>
        </p:txBody>
      </p:sp>
    </p:spTree>
    <p:extLst>
      <p:ext uri="{BB962C8B-B14F-4D97-AF65-F5344CB8AC3E}">
        <p14:creationId xmlns:p14="http://schemas.microsoft.com/office/powerpoint/2010/main" val="41587363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685800" y="3600450"/>
            <a:ext cx="7086600" cy="2038350"/>
          </a:xfrm>
        </p:spPr>
        <p:txBody>
          <a:bodyPr>
            <a:normAutofit/>
          </a:bodyPr>
          <a:lstStyle>
            <a:lvl1pPr marL="0" indent="0" algn="l">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Slide Number Placeholder 5"/>
          <p:cNvSpPr>
            <a:spLocks noGrp="1"/>
          </p:cNvSpPr>
          <p:nvPr>
            <p:ph type="sldNum" sz="quarter" idx="10"/>
          </p:nvPr>
        </p:nvSpPr>
        <p:spPr/>
        <p:txBody>
          <a:bodyPr/>
          <a:lstStyle>
            <a:lvl1pPr>
              <a:defRPr/>
            </a:lvl1pPr>
          </a:lstStyle>
          <a:p>
            <a:pPr>
              <a:defRPr/>
            </a:pPr>
            <a:fld id="{2FAD1EA6-112F-4681-82F9-0007F8E8C654}" type="slidenum">
              <a:rPr lang="en-US"/>
              <a:pPr>
                <a:defRPr/>
              </a:pPr>
              <a:t>‹#›</a:t>
            </a:fld>
            <a:endParaRPr lang="en-US"/>
          </a:p>
        </p:txBody>
      </p:sp>
    </p:spTree>
    <p:extLst>
      <p:ext uri="{BB962C8B-B14F-4D97-AF65-F5344CB8AC3E}">
        <p14:creationId xmlns:p14="http://schemas.microsoft.com/office/powerpoint/2010/main" val="9989586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6157705"/>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pic>
        <p:nvPicPr>
          <p:cNvPr id="4" name="Picture 4" descr="FHI360 Slide Cover_orange-partners.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369888"/>
            <a:ext cx="9144000" cy="646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87919" y="2130425"/>
            <a:ext cx="7170280" cy="1470025"/>
          </a:xfrm>
          <a:prstGeom prst="rect">
            <a:avLst/>
          </a:prstGeo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287919" y="3600450"/>
            <a:ext cx="7170279" cy="1292052"/>
          </a:xfrm>
          <a:prstGeom prst="rect">
            <a:avLst/>
          </a:prstGeom>
        </p:spPr>
        <p:txBody>
          <a:bodyPr>
            <a:normAutofit/>
          </a:bodyPr>
          <a:lstStyle>
            <a:lvl1pPr marL="0" indent="0" algn="l">
              <a:buNone/>
              <a:defRPr sz="16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7498795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8338628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pic>
        <p:nvPicPr>
          <p:cNvPr id="4" name="Picture 4" descr="FHI360 Slide Cover_orange-partners.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369888"/>
            <a:ext cx="9144000" cy="646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87919" y="2130425"/>
            <a:ext cx="7170280" cy="1470025"/>
          </a:xfrm>
          <a:prstGeom prst="rect">
            <a:avLst/>
          </a:prstGeo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287919" y="3600450"/>
            <a:ext cx="7170279" cy="1292052"/>
          </a:xfrm>
          <a:prstGeom prst="rect">
            <a:avLst/>
          </a:prstGeom>
        </p:spPr>
        <p:txBody>
          <a:bodyPr>
            <a:normAutofit/>
          </a:bodyPr>
          <a:lstStyle>
            <a:lvl1pPr marL="0" indent="0" algn="l">
              <a:buNone/>
              <a:defRPr sz="16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7498795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8425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143000"/>
            <a:ext cx="8229600" cy="4983163"/>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p:cNvSpPr>
          <p:nvPr>
            <p:ph type="sldNum" sz="quarter" idx="10"/>
          </p:nvPr>
        </p:nvSpPr>
        <p:spPr>
          <a:xfrm>
            <a:off x="7064375" y="6356350"/>
            <a:ext cx="457200" cy="365125"/>
          </a:xfrm>
          <a:prstGeom prst="rect">
            <a:avLst/>
          </a:prstGeom>
        </p:spPr>
        <p:txBody>
          <a:bodyPr/>
          <a:lstStyle>
            <a:lvl1pPr>
              <a:defRPr/>
            </a:lvl1pPr>
          </a:lstStyle>
          <a:p>
            <a:pPr>
              <a:defRPr/>
            </a:pPr>
            <a:fld id="{0F0FA57C-3AB9-4F20-B4F5-61ED799FC782}" type="slidenum">
              <a:rPr lang="en-US"/>
              <a:pPr>
                <a:defRPr/>
              </a:pPr>
              <a:t>‹#›</a:t>
            </a:fld>
            <a:endParaRPr lang="en-US"/>
          </a:p>
        </p:txBody>
      </p:sp>
    </p:spTree>
    <p:extLst>
      <p:ext uri="{BB962C8B-B14F-4D97-AF65-F5344CB8AC3E}">
        <p14:creationId xmlns:p14="http://schemas.microsoft.com/office/powerpoint/2010/main" val="11048334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219199"/>
            <a:ext cx="5486400" cy="3508375"/>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a:xfrm>
            <a:off x="7064375" y="6356350"/>
            <a:ext cx="457200" cy="365125"/>
          </a:xfrm>
          <a:prstGeom prst="rect">
            <a:avLst/>
          </a:prstGeom>
        </p:spPr>
        <p:txBody>
          <a:bodyPr/>
          <a:lstStyle>
            <a:lvl1pPr>
              <a:defRPr/>
            </a:lvl1pPr>
          </a:lstStyle>
          <a:p>
            <a:pPr>
              <a:defRPr/>
            </a:pPr>
            <a:fld id="{046F817D-7BD2-4972-9D79-BE83E390EE61}" type="slidenum">
              <a:rPr lang="en-US"/>
              <a:pPr>
                <a:defRPr/>
              </a:pPr>
              <a:t>‹#›</a:t>
            </a:fld>
            <a:endParaRPr lang="en-US"/>
          </a:p>
        </p:txBody>
      </p:sp>
    </p:spTree>
    <p:extLst>
      <p:ext uri="{BB962C8B-B14F-4D97-AF65-F5344CB8AC3E}">
        <p14:creationId xmlns:p14="http://schemas.microsoft.com/office/powerpoint/2010/main" val="14841276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86373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30500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87919" y="2130425"/>
            <a:ext cx="7170280" cy="1470025"/>
          </a:xfrm>
          <a:prstGeom prst="rect">
            <a:avLst/>
          </a:prstGeo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287919" y="3600450"/>
            <a:ext cx="7170279" cy="1292052"/>
          </a:xfrm>
          <a:prstGeom prst="rect">
            <a:avLst/>
          </a:prstGeom>
        </p:spPr>
        <p:txBody>
          <a:bodyPr>
            <a:normAutofit/>
          </a:bodyPr>
          <a:lstStyle>
            <a:lvl1pPr marL="0" indent="0" algn="l">
              <a:buNone/>
              <a:defRPr sz="16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749879527"/>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8425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143000"/>
            <a:ext cx="8229600" cy="4983163"/>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 9"/>
          <p:cNvPicPr>
            <a:picLocks noChangeAspect="1" noChangeArrowheads="1"/>
          </p:cNvPicPr>
          <p:nvPr userDrawn="1"/>
        </p:nvPicPr>
        <p:blipFill>
          <a:blip r:embed="rId2" cstate="screen">
            <a:extLst>
              <a:ext uri="{28A0092B-C50C-407E-A947-70E740481C1C}">
                <a14:useLocalDpi xmlns:a14="http://schemas.microsoft.com/office/drawing/2010/main" val="0"/>
              </a:ext>
            </a:extLst>
          </a:blip>
          <a:srcRect/>
          <a:stretch>
            <a:fillRect/>
          </a:stretch>
        </p:blipFill>
        <p:spPr bwMode="auto">
          <a:xfrm>
            <a:off x="7217011" y="5907014"/>
            <a:ext cx="1203089" cy="765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3835401" y="6249302"/>
            <a:ext cx="1015999" cy="422031"/>
          </a:xfrm>
          <a:prstGeom prst="rect">
            <a:avLst/>
          </a:prstGeom>
        </p:spPr>
      </p:pic>
    </p:spTree>
    <p:extLst>
      <p:ext uri="{BB962C8B-B14F-4D97-AF65-F5344CB8AC3E}">
        <p14:creationId xmlns:p14="http://schemas.microsoft.com/office/powerpoint/2010/main" val="110483341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p:cNvSpPr>
          <p:nvPr>
            <p:ph type="sldNum" sz="quarter" idx="10"/>
          </p:nvPr>
        </p:nvSpPr>
        <p:spPr/>
        <p:txBody>
          <a:bodyPr/>
          <a:lstStyle>
            <a:lvl1pPr>
              <a:defRPr/>
            </a:lvl1pPr>
          </a:lstStyle>
          <a:p>
            <a:pPr>
              <a:defRPr/>
            </a:pPr>
            <a:fld id="{0F0FA57C-3AB9-4F20-B4F5-61ED799FC782}" type="slidenum">
              <a:rPr lang="en-US"/>
              <a:pPr>
                <a:defRPr/>
              </a:pPr>
              <a:t>‹#›</a:t>
            </a:fld>
            <a:endParaRPr lang="en-US"/>
          </a:p>
        </p:txBody>
      </p:sp>
    </p:spTree>
    <p:extLst>
      <p:ext uri="{BB962C8B-B14F-4D97-AF65-F5344CB8AC3E}">
        <p14:creationId xmlns:p14="http://schemas.microsoft.com/office/powerpoint/2010/main" val="11048334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normAutofit/>
          </a:bodyPr>
          <a:lstStyle>
            <a:lvl1pPr algn="l">
              <a:defRPr sz="28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Slide Number Placeholder 5"/>
          <p:cNvSpPr>
            <a:spLocks noGrp="1"/>
          </p:cNvSpPr>
          <p:nvPr>
            <p:ph type="sldNum" sz="quarter" idx="10"/>
          </p:nvPr>
        </p:nvSpPr>
        <p:spPr/>
        <p:txBody>
          <a:bodyPr/>
          <a:lstStyle>
            <a:lvl1pPr>
              <a:defRPr/>
            </a:lvl1pPr>
          </a:lstStyle>
          <a:p>
            <a:pPr>
              <a:defRPr/>
            </a:pPr>
            <a:fld id="{274B4850-4A2D-4256-9694-0487F90C6EBA}" type="slidenum">
              <a:rPr lang="en-US"/>
              <a:pPr>
                <a:defRPr/>
              </a:pPr>
              <a:t>‹#›</a:t>
            </a:fld>
            <a:endParaRPr lang="en-US"/>
          </a:p>
        </p:txBody>
      </p:sp>
    </p:spTree>
    <p:extLst>
      <p:ext uri="{BB962C8B-B14F-4D97-AF65-F5344CB8AC3E}">
        <p14:creationId xmlns:p14="http://schemas.microsoft.com/office/powerpoint/2010/main" val="26360890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0"/>
          </p:nvPr>
        </p:nvSpPr>
        <p:spPr/>
        <p:txBody>
          <a:bodyPr/>
          <a:lstStyle>
            <a:lvl1pPr>
              <a:defRPr/>
            </a:lvl1pPr>
          </a:lstStyle>
          <a:p>
            <a:pPr>
              <a:defRPr/>
            </a:pPr>
            <a:fld id="{1059C9C0-F02D-43E2-AE2E-1D096D30AA50}" type="slidenum">
              <a:rPr lang="en-US"/>
              <a:pPr>
                <a:defRPr/>
              </a:pPr>
              <a:t>‹#›</a:t>
            </a:fld>
            <a:endParaRPr lang="en-US"/>
          </a:p>
        </p:txBody>
      </p:sp>
    </p:spTree>
    <p:extLst>
      <p:ext uri="{BB962C8B-B14F-4D97-AF65-F5344CB8AC3E}">
        <p14:creationId xmlns:p14="http://schemas.microsoft.com/office/powerpoint/2010/main" val="19335373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15232"/>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854994"/>
            <a:ext cx="4040188" cy="427116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215232"/>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854994"/>
            <a:ext cx="4041775" cy="427116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5"/>
          <p:cNvSpPr>
            <a:spLocks noGrp="1"/>
          </p:cNvSpPr>
          <p:nvPr>
            <p:ph type="sldNum" sz="quarter" idx="10"/>
          </p:nvPr>
        </p:nvSpPr>
        <p:spPr/>
        <p:txBody>
          <a:bodyPr/>
          <a:lstStyle>
            <a:lvl1pPr>
              <a:defRPr/>
            </a:lvl1pPr>
          </a:lstStyle>
          <a:p>
            <a:pPr>
              <a:defRPr/>
            </a:pPr>
            <a:fld id="{EECE0204-57B5-4231-84C8-9F23948744E2}" type="slidenum">
              <a:rPr lang="en-US"/>
              <a:pPr>
                <a:defRPr/>
              </a:pPr>
              <a:t>‹#›</a:t>
            </a:fld>
            <a:endParaRPr lang="en-US"/>
          </a:p>
        </p:txBody>
      </p:sp>
    </p:spTree>
    <p:extLst>
      <p:ext uri="{BB962C8B-B14F-4D97-AF65-F5344CB8AC3E}">
        <p14:creationId xmlns:p14="http://schemas.microsoft.com/office/powerpoint/2010/main" val="32458531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0"/>
          </p:nvPr>
        </p:nvSpPr>
        <p:spPr/>
        <p:txBody>
          <a:bodyPr/>
          <a:lstStyle>
            <a:lvl1pPr>
              <a:defRPr/>
            </a:lvl1pPr>
          </a:lstStyle>
          <a:p>
            <a:pPr>
              <a:defRPr/>
            </a:pPr>
            <a:fld id="{DA0C3E36-9BC8-4512-A389-B3889CBEA306}" type="slidenum">
              <a:rPr lang="en-US"/>
              <a:pPr>
                <a:defRPr/>
              </a:pPr>
              <a:t>‹#›</a:t>
            </a:fld>
            <a:endParaRPr lang="en-US"/>
          </a:p>
        </p:txBody>
      </p:sp>
    </p:spTree>
    <p:extLst>
      <p:ext uri="{BB962C8B-B14F-4D97-AF65-F5344CB8AC3E}">
        <p14:creationId xmlns:p14="http://schemas.microsoft.com/office/powerpoint/2010/main" val="30409069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8A9AD1D-C666-4296-A64B-CD53A776E8F2}" type="slidenum">
              <a:rPr lang="en-US"/>
              <a:pPr>
                <a:defRPr/>
              </a:pPr>
              <a:t>‹#›</a:t>
            </a:fld>
            <a:endParaRPr lang="en-US"/>
          </a:p>
        </p:txBody>
      </p:sp>
    </p:spTree>
    <p:extLst>
      <p:ext uri="{BB962C8B-B14F-4D97-AF65-F5344CB8AC3E}">
        <p14:creationId xmlns:p14="http://schemas.microsoft.com/office/powerpoint/2010/main" val="41033084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219199"/>
            <a:ext cx="5486400" cy="350837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046F817D-7BD2-4972-9D79-BE83E390EE61}" type="slidenum">
              <a:rPr lang="en-US"/>
              <a:pPr>
                <a:defRPr/>
              </a:pPr>
              <a:t>‹#›</a:t>
            </a:fld>
            <a:endParaRPr lang="en-US"/>
          </a:p>
        </p:txBody>
      </p:sp>
    </p:spTree>
    <p:extLst>
      <p:ext uri="{BB962C8B-B14F-4D97-AF65-F5344CB8AC3E}">
        <p14:creationId xmlns:p14="http://schemas.microsoft.com/office/powerpoint/2010/main" val="14841276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4" name="Picture 10" descr="10-0193.4_PartnerLogos_Inner_Light_NoGradient.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descr="FHI_Logo_inner.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28600" y="6324600"/>
            <a:ext cx="1498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2" descr="WorldHealth.pn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590800" y="6367463"/>
            <a:ext cx="1439863"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7" descr="USAID.png"/>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241800" y="6367463"/>
            <a:ext cx="12954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8" descr="SavetheChildren.png"/>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5683250" y="6405563"/>
            <a:ext cx="1327150"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9" descr="BillGates.png"/>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7110413" y="6375400"/>
            <a:ext cx="141605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smtClean="0"/>
              <a:t>Click to edit Master title style</a:t>
            </a:r>
            <a:endParaRPr lang="en-US" dirty="0"/>
          </a:p>
        </p:txBody>
      </p:sp>
      <p:sp>
        <p:nvSpPr>
          <p:cNvPr id="9" name="Text Placeholder 8"/>
          <p:cNvSpPr>
            <a:spLocks noGrp="1"/>
          </p:cNvSpPr>
          <p:nvPr>
            <p:ph type="body" sz="quarter" idx="11"/>
          </p:nvPr>
        </p:nvSpPr>
        <p:spPr>
          <a:xfrm>
            <a:off x="457200" y="1135918"/>
            <a:ext cx="8229600" cy="492827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Slide Number Placeholder 2"/>
          <p:cNvSpPr>
            <a:spLocks noGrp="1"/>
          </p:cNvSpPr>
          <p:nvPr>
            <p:ph type="sldNum" sz="quarter" idx="12"/>
          </p:nvPr>
        </p:nvSpPr>
        <p:spPr/>
        <p:txBody>
          <a:bodyPr/>
          <a:lstStyle>
            <a:lvl1pPr>
              <a:defRPr/>
            </a:lvl1pPr>
          </a:lstStyle>
          <a:p>
            <a:pPr>
              <a:defRPr/>
            </a:pPr>
            <a:fld id="{5EAFE561-3370-4798-AC41-5B93AE72CA2C}" type="slidenum">
              <a:rPr lang="en-US"/>
              <a:pPr>
                <a:defRPr/>
              </a:pPr>
              <a:t>‹#›</a:t>
            </a:fld>
            <a:endParaRPr lang="en-US"/>
          </a:p>
        </p:txBody>
      </p:sp>
    </p:spTree>
    <p:extLst>
      <p:ext uri="{BB962C8B-B14F-4D97-AF65-F5344CB8AC3E}">
        <p14:creationId xmlns:p14="http://schemas.microsoft.com/office/powerpoint/2010/main" val="35595647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Layout" Target="../slideLayouts/slideLayout14.xml"/><Relationship Id="rId7" Type="http://schemas.openxmlformats.org/officeDocument/2006/relationships/image" Target="../media/image12.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theme" Target="../theme/theme3.xml"/><Relationship Id="rId4" Type="http://schemas.openxmlformats.org/officeDocument/2006/relationships/slideLayout" Target="../slideLayouts/slideLayout15.xml"/><Relationship Id="rId9" Type="http://schemas.openxmlformats.org/officeDocument/2006/relationships/image" Target="../media/image10.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theme" Target="../theme/theme4.xml"/><Relationship Id="rId1" Type="http://schemas.openxmlformats.org/officeDocument/2006/relationships/slideLayout" Target="../slideLayouts/slideLayout16.xml"/><Relationship Id="rId5" Type="http://schemas.openxmlformats.org/officeDocument/2006/relationships/image" Target="../media/image14.png"/><Relationship Id="rId4" Type="http://schemas.openxmlformats.org/officeDocument/2006/relationships/image" Target="../media/image9.png"/></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9.xml"/><Relationship Id="rId7" Type="http://schemas.openxmlformats.org/officeDocument/2006/relationships/image" Target="../media/image9.png"/><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6" descr="FHI360 Slide Second Page_orange-partners_USAID.png"/>
          <p:cNvPicPr>
            <a:picLocks noChangeAspect="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0" y="984250"/>
            <a:ext cx="9144000" cy="590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itle Placeholder 1"/>
          <p:cNvSpPr>
            <a:spLocks noGrp="1"/>
          </p:cNvSpPr>
          <p:nvPr>
            <p:ph type="title"/>
          </p:nvPr>
        </p:nvSpPr>
        <p:spPr bwMode="auto">
          <a:xfrm>
            <a:off x="457200" y="0"/>
            <a:ext cx="8229600"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2" name="Text Placeholder 2"/>
          <p:cNvSpPr>
            <a:spLocks noGrp="1"/>
          </p:cNvSpPr>
          <p:nvPr>
            <p:ph type="body" idx="1"/>
          </p:nvPr>
        </p:nvSpPr>
        <p:spPr bwMode="auto">
          <a:xfrm>
            <a:off x="457200" y="1143000"/>
            <a:ext cx="8229600" cy="498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Slide Number Placeholder 5"/>
          <p:cNvSpPr>
            <a:spLocks noGrp="1"/>
          </p:cNvSpPr>
          <p:nvPr>
            <p:ph type="sldNum" sz="quarter" idx="4"/>
          </p:nvPr>
        </p:nvSpPr>
        <p:spPr>
          <a:xfrm>
            <a:off x="7064375" y="6356350"/>
            <a:ext cx="457200" cy="365125"/>
          </a:xfrm>
          <a:prstGeom prst="rect">
            <a:avLst/>
          </a:prstGeom>
        </p:spPr>
        <p:txBody>
          <a:bodyPr vert="horz" wrap="square" lIns="91440" tIns="45720" rIns="91440" bIns="45720" numCol="1" anchor="ctr" anchorCtr="0" compatLnSpc="1">
            <a:prstTxWarp prst="textNoShape">
              <a:avLst/>
            </a:prstTxWarp>
          </a:bodyPr>
          <a:lstStyle>
            <a:lvl1pPr algn="ctr">
              <a:defRPr sz="1000">
                <a:solidFill>
                  <a:srgbClr val="898989"/>
                </a:solidFill>
                <a:latin typeface="Calibri" pitchFamily="-105" charset="0"/>
              </a:defRPr>
            </a:lvl1pPr>
          </a:lstStyle>
          <a:p>
            <a:pPr>
              <a:defRPr/>
            </a:pPr>
            <a:fld id="{725CC13A-A1D6-4E7B-A8F7-DAD07446647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39" r:id="rId1"/>
    <p:sldLayoutId id="2147484040" r:id="rId2"/>
    <p:sldLayoutId id="2147484041" r:id="rId3"/>
    <p:sldLayoutId id="2147484042" r:id="rId4"/>
    <p:sldLayoutId id="2147484043" r:id="rId5"/>
    <p:sldLayoutId id="2147484044" r:id="rId6"/>
    <p:sldLayoutId id="2147484045" r:id="rId7"/>
    <p:sldLayoutId id="2147484046" r:id="rId8"/>
    <p:sldLayoutId id="2147484048" r:id="rId9"/>
  </p:sldLayoutIdLst>
  <p:txStyles>
    <p:titleStyle>
      <a:lvl1pPr algn="l" defTabSz="457200" rtl="0" eaLnBrk="0" fontAlgn="base" hangingPunct="0">
        <a:spcBef>
          <a:spcPct val="0"/>
        </a:spcBef>
        <a:spcAft>
          <a:spcPct val="0"/>
        </a:spcAft>
        <a:defRPr sz="2800" b="1" kern="1200">
          <a:solidFill>
            <a:srgbClr val="5C6F7A"/>
          </a:solidFill>
          <a:latin typeface="+mj-lt"/>
          <a:ea typeface="Geneva" charset="-128"/>
          <a:cs typeface="Geneva" charset="-128"/>
        </a:defRPr>
      </a:lvl1pPr>
      <a:lvl2pPr algn="l" defTabSz="457200" rtl="0" eaLnBrk="0" fontAlgn="base" hangingPunct="0">
        <a:spcBef>
          <a:spcPct val="0"/>
        </a:spcBef>
        <a:spcAft>
          <a:spcPct val="0"/>
        </a:spcAft>
        <a:defRPr sz="2800" b="1">
          <a:solidFill>
            <a:srgbClr val="5C6F7A"/>
          </a:solidFill>
          <a:latin typeface="Calibri" pitchFamily="34" charset="0"/>
          <a:ea typeface="Geneva" charset="-128"/>
          <a:cs typeface="Geneva" charset="-128"/>
        </a:defRPr>
      </a:lvl2pPr>
      <a:lvl3pPr algn="l" defTabSz="457200" rtl="0" eaLnBrk="0" fontAlgn="base" hangingPunct="0">
        <a:spcBef>
          <a:spcPct val="0"/>
        </a:spcBef>
        <a:spcAft>
          <a:spcPct val="0"/>
        </a:spcAft>
        <a:defRPr sz="2800" b="1">
          <a:solidFill>
            <a:srgbClr val="5C6F7A"/>
          </a:solidFill>
          <a:latin typeface="Calibri" pitchFamily="34" charset="0"/>
          <a:ea typeface="Geneva" charset="-128"/>
          <a:cs typeface="Geneva" charset="-128"/>
        </a:defRPr>
      </a:lvl3pPr>
      <a:lvl4pPr algn="l" defTabSz="457200" rtl="0" eaLnBrk="0" fontAlgn="base" hangingPunct="0">
        <a:spcBef>
          <a:spcPct val="0"/>
        </a:spcBef>
        <a:spcAft>
          <a:spcPct val="0"/>
        </a:spcAft>
        <a:defRPr sz="2800" b="1">
          <a:solidFill>
            <a:srgbClr val="5C6F7A"/>
          </a:solidFill>
          <a:latin typeface="Calibri" pitchFamily="34" charset="0"/>
          <a:ea typeface="Geneva" charset="-128"/>
          <a:cs typeface="Geneva" charset="-128"/>
        </a:defRPr>
      </a:lvl4pPr>
      <a:lvl5pPr algn="l" defTabSz="457200" rtl="0" eaLnBrk="0" fontAlgn="base" hangingPunct="0">
        <a:spcBef>
          <a:spcPct val="0"/>
        </a:spcBef>
        <a:spcAft>
          <a:spcPct val="0"/>
        </a:spcAft>
        <a:defRPr sz="2800" b="1">
          <a:solidFill>
            <a:srgbClr val="5C6F7A"/>
          </a:solidFill>
          <a:latin typeface="Calibri" pitchFamily="34" charset="0"/>
          <a:ea typeface="Geneva" charset="-128"/>
          <a:cs typeface="Geneva" charset="-128"/>
        </a:defRPr>
      </a:lvl5pPr>
      <a:lvl6pPr marL="457200" algn="l" defTabSz="457200" rtl="0" fontAlgn="base">
        <a:spcBef>
          <a:spcPct val="0"/>
        </a:spcBef>
        <a:spcAft>
          <a:spcPct val="0"/>
        </a:spcAft>
        <a:defRPr sz="2800" b="1">
          <a:solidFill>
            <a:srgbClr val="5C6F7A"/>
          </a:solidFill>
          <a:latin typeface="Calibri" pitchFamily="34" charset="0"/>
        </a:defRPr>
      </a:lvl6pPr>
      <a:lvl7pPr marL="914400" algn="l" defTabSz="457200" rtl="0" fontAlgn="base">
        <a:spcBef>
          <a:spcPct val="0"/>
        </a:spcBef>
        <a:spcAft>
          <a:spcPct val="0"/>
        </a:spcAft>
        <a:defRPr sz="2800" b="1">
          <a:solidFill>
            <a:srgbClr val="5C6F7A"/>
          </a:solidFill>
          <a:latin typeface="Calibri" pitchFamily="34" charset="0"/>
        </a:defRPr>
      </a:lvl7pPr>
      <a:lvl8pPr marL="1371600" algn="l" defTabSz="457200" rtl="0" fontAlgn="base">
        <a:spcBef>
          <a:spcPct val="0"/>
        </a:spcBef>
        <a:spcAft>
          <a:spcPct val="0"/>
        </a:spcAft>
        <a:defRPr sz="2800" b="1">
          <a:solidFill>
            <a:srgbClr val="5C6F7A"/>
          </a:solidFill>
          <a:latin typeface="Calibri" pitchFamily="34" charset="0"/>
        </a:defRPr>
      </a:lvl8pPr>
      <a:lvl9pPr marL="1828800" algn="l" defTabSz="457200" rtl="0" fontAlgn="base">
        <a:spcBef>
          <a:spcPct val="0"/>
        </a:spcBef>
        <a:spcAft>
          <a:spcPct val="0"/>
        </a:spcAft>
        <a:defRPr sz="2800" b="1">
          <a:solidFill>
            <a:srgbClr val="5C6F7A"/>
          </a:solidFill>
          <a:latin typeface="Calibri" pitchFamily="34" charset="0"/>
        </a:defRPr>
      </a:lvl9pPr>
    </p:titleStyle>
    <p:bodyStyle>
      <a:lvl1pPr marL="342900" indent="-342900" algn="l" defTabSz="457200" rtl="0" eaLnBrk="0" fontAlgn="base" hangingPunct="0">
        <a:spcBef>
          <a:spcPct val="20000"/>
        </a:spcBef>
        <a:spcAft>
          <a:spcPct val="0"/>
        </a:spcAft>
        <a:buClr>
          <a:srgbClr val="F79646"/>
        </a:buClr>
        <a:buFont typeface="Arial" charset="0"/>
        <a:buChar char="•"/>
        <a:defRPr sz="2800" kern="1200">
          <a:solidFill>
            <a:schemeClr val="tx1"/>
          </a:solidFill>
          <a:latin typeface="+mn-lt"/>
          <a:ea typeface="Geneva" charset="-128"/>
          <a:cs typeface="Geneva" charset="-128"/>
        </a:defRPr>
      </a:lvl1pPr>
      <a:lvl2pPr marL="742950" indent="-285750" algn="l" defTabSz="457200" rtl="0" eaLnBrk="0" fontAlgn="base" hangingPunct="0">
        <a:spcBef>
          <a:spcPct val="20000"/>
        </a:spcBef>
        <a:spcAft>
          <a:spcPct val="0"/>
        </a:spcAft>
        <a:buClr>
          <a:srgbClr val="F79646"/>
        </a:buClr>
        <a:buFont typeface="Arial" charset="0"/>
        <a:buChar char="–"/>
        <a:defRPr sz="2600" kern="1200">
          <a:solidFill>
            <a:schemeClr val="tx1"/>
          </a:solidFill>
          <a:latin typeface="+mn-lt"/>
          <a:ea typeface="Geneva" charset="-128"/>
          <a:cs typeface="Geneva" pitchFamily="-105" charset="0"/>
        </a:defRPr>
      </a:lvl2pPr>
      <a:lvl3pPr marL="1143000" indent="-228600" algn="l" defTabSz="457200" rtl="0" eaLnBrk="0" fontAlgn="base" hangingPunct="0">
        <a:spcBef>
          <a:spcPct val="20000"/>
        </a:spcBef>
        <a:spcAft>
          <a:spcPct val="0"/>
        </a:spcAft>
        <a:buClr>
          <a:srgbClr val="F79646"/>
        </a:buClr>
        <a:buFont typeface="Arial" charset="0"/>
        <a:buChar char="•"/>
        <a:defRPr sz="2400" kern="1200">
          <a:solidFill>
            <a:schemeClr val="tx1"/>
          </a:solidFill>
          <a:latin typeface="+mn-lt"/>
          <a:ea typeface="ＭＳ Ｐゴシック" pitchFamily="-105" charset="-128"/>
          <a:cs typeface="+mn-cs"/>
        </a:defRPr>
      </a:lvl3pPr>
      <a:lvl4pPr marL="1600200" indent="-228600" algn="l" defTabSz="457200" rtl="0" eaLnBrk="0" fontAlgn="base" hangingPunct="0">
        <a:spcBef>
          <a:spcPct val="20000"/>
        </a:spcBef>
        <a:spcAft>
          <a:spcPct val="0"/>
        </a:spcAft>
        <a:buClr>
          <a:srgbClr val="F79646"/>
        </a:buClr>
        <a:buFont typeface="Arial" charset="0"/>
        <a:buChar char="–"/>
        <a:defRPr sz="2000" kern="1200">
          <a:solidFill>
            <a:schemeClr val="tx1"/>
          </a:solidFill>
          <a:latin typeface="+mn-lt"/>
          <a:ea typeface="ＭＳ Ｐゴシック" pitchFamily="-105" charset="-128"/>
          <a:cs typeface="+mn-cs"/>
        </a:defRPr>
      </a:lvl4pPr>
      <a:lvl5pPr marL="2057400" indent="-228600" algn="l" defTabSz="457200" rtl="0" eaLnBrk="0" fontAlgn="base" hangingPunct="0">
        <a:spcBef>
          <a:spcPct val="20000"/>
        </a:spcBef>
        <a:spcAft>
          <a:spcPct val="0"/>
        </a:spcAft>
        <a:buClr>
          <a:srgbClr val="F79646"/>
        </a:buClr>
        <a:buFont typeface="Arial" charset="0"/>
        <a:buChar char="•"/>
        <a:defRPr sz="2000" kern="1200">
          <a:solidFill>
            <a:schemeClr val="tx1"/>
          </a:solidFill>
          <a:latin typeface="+mn-lt"/>
          <a:ea typeface="ＭＳ Ｐゴシック" pitchFamily="-10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1"/>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0" y="0"/>
            <a:ext cx="9144000" cy="3467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027" name="Picture 3"/>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5566410" y="617220"/>
            <a:ext cx="2891790" cy="1474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028" name="Picture 3" descr="Horizontal_RGB_600.bmp"/>
          <p:cNvPicPr>
            <a:picLocks noChangeAspect="1"/>
          </p:cNvPicPr>
          <p:nvPr/>
        </p:nvPicPr>
        <p:blipFill>
          <a:blip r:embed="rId6" cstate="screen">
            <a:extLst>
              <a:ext uri="{28A0092B-C50C-407E-A947-70E740481C1C}">
                <a14:useLocalDpi xmlns:a14="http://schemas.microsoft.com/office/drawing/2010/main" val="0"/>
              </a:ext>
            </a:extLst>
          </a:blip>
          <a:srcRect/>
          <a:stretch>
            <a:fillRect/>
          </a:stretch>
        </p:blipFill>
        <p:spPr bwMode="auto">
          <a:xfrm>
            <a:off x="320040" y="6203633"/>
            <a:ext cx="144018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50" r:id="rId1"/>
    <p:sldLayoutId id="2147484051" r:id="rId2"/>
  </p:sldLayoutIdLst>
  <p:txStyles>
    <p:titleStyle>
      <a:lvl1pPr algn="ctr" defTabSz="411480" rtl="0" eaLnBrk="1" fontAlgn="base" hangingPunct="1">
        <a:spcBef>
          <a:spcPct val="0"/>
        </a:spcBef>
        <a:spcAft>
          <a:spcPct val="0"/>
        </a:spcAft>
        <a:defRPr sz="4000" kern="1200">
          <a:solidFill>
            <a:schemeClr val="tx1"/>
          </a:solidFill>
          <a:latin typeface="+mj-lt"/>
          <a:ea typeface="ＭＳ Ｐゴシック" charset="-128"/>
          <a:cs typeface="ＭＳ Ｐゴシック" charset="-128"/>
        </a:defRPr>
      </a:lvl1pPr>
      <a:lvl2pPr algn="ctr" defTabSz="411480" rtl="0" eaLnBrk="1" fontAlgn="base" hangingPunct="1">
        <a:spcBef>
          <a:spcPct val="0"/>
        </a:spcBef>
        <a:spcAft>
          <a:spcPct val="0"/>
        </a:spcAft>
        <a:defRPr sz="4000">
          <a:solidFill>
            <a:schemeClr val="tx1"/>
          </a:solidFill>
          <a:latin typeface="Calibri" charset="0"/>
          <a:ea typeface="ＭＳ Ｐゴシック" charset="-128"/>
          <a:cs typeface="ＭＳ Ｐゴシック" charset="-128"/>
        </a:defRPr>
      </a:lvl2pPr>
      <a:lvl3pPr algn="ctr" defTabSz="411480" rtl="0" eaLnBrk="1" fontAlgn="base" hangingPunct="1">
        <a:spcBef>
          <a:spcPct val="0"/>
        </a:spcBef>
        <a:spcAft>
          <a:spcPct val="0"/>
        </a:spcAft>
        <a:defRPr sz="4000">
          <a:solidFill>
            <a:schemeClr val="tx1"/>
          </a:solidFill>
          <a:latin typeface="Calibri" charset="0"/>
          <a:ea typeface="ＭＳ Ｐゴシック" charset="-128"/>
          <a:cs typeface="ＭＳ Ｐゴシック" charset="-128"/>
        </a:defRPr>
      </a:lvl3pPr>
      <a:lvl4pPr algn="ctr" defTabSz="411480" rtl="0" eaLnBrk="1" fontAlgn="base" hangingPunct="1">
        <a:spcBef>
          <a:spcPct val="0"/>
        </a:spcBef>
        <a:spcAft>
          <a:spcPct val="0"/>
        </a:spcAft>
        <a:defRPr sz="4000">
          <a:solidFill>
            <a:schemeClr val="tx1"/>
          </a:solidFill>
          <a:latin typeface="Calibri" charset="0"/>
          <a:ea typeface="ＭＳ Ｐゴシック" charset="-128"/>
          <a:cs typeface="ＭＳ Ｐゴシック" charset="-128"/>
        </a:defRPr>
      </a:lvl4pPr>
      <a:lvl5pPr algn="ctr" defTabSz="411480" rtl="0" eaLnBrk="1" fontAlgn="base" hangingPunct="1">
        <a:spcBef>
          <a:spcPct val="0"/>
        </a:spcBef>
        <a:spcAft>
          <a:spcPct val="0"/>
        </a:spcAft>
        <a:defRPr sz="4000">
          <a:solidFill>
            <a:schemeClr val="tx1"/>
          </a:solidFill>
          <a:latin typeface="Calibri" charset="0"/>
          <a:ea typeface="ＭＳ Ｐゴシック" charset="-128"/>
          <a:cs typeface="ＭＳ Ｐゴシック" charset="-128"/>
        </a:defRPr>
      </a:lvl5pPr>
      <a:lvl6pPr marL="411480" algn="ctr" defTabSz="411480" rtl="0" eaLnBrk="1" fontAlgn="base" hangingPunct="1">
        <a:spcBef>
          <a:spcPct val="0"/>
        </a:spcBef>
        <a:spcAft>
          <a:spcPct val="0"/>
        </a:spcAft>
        <a:defRPr sz="4000">
          <a:solidFill>
            <a:schemeClr val="tx1"/>
          </a:solidFill>
          <a:latin typeface="Calibri" charset="0"/>
          <a:ea typeface="ＭＳ Ｐゴシック" charset="-128"/>
          <a:cs typeface="ＭＳ Ｐゴシック" charset="-128"/>
        </a:defRPr>
      </a:lvl6pPr>
      <a:lvl7pPr marL="822960" algn="ctr" defTabSz="411480" rtl="0" eaLnBrk="1" fontAlgn="base" hangingPunct="1">
        <a:spcBef>
          <a:spcPct val="0"/>
        </a:spcBef>
        <a:spcAft>
          <a:spcPct val="0"/>
        </a:spcAft>
        <a:defRPr sz="4000">
          <a:solidFill>
            <a:schemeClr val="tx1"/>
          </a:solidFill>
          <a:latin typeface="Calibri" charset="0"/>
          <a:ea typeface="ＭＳ Ｐゴシック" charset="-128"/>
          <a:cs typeface="ＭＳ Ｐゴシック" charset="-128"/>
        </a:defRPr>
      </a:lvl7pPr>
      <a:lvl8pPr marL="1234440" algn="ctr" defTabSz="411480" rtl="0" eaLnBrk="1" fontAlgn="base" hangingPunct="1">
        <a:spcBef>
          <a:spcPct val="0"/>
        </a:spcBef>
        <a:spcAft>
          <a:spcPct val="0"/>
        </a:spcAft>
        <a:defRPr sz="4000">
          <a:solidFill>
            <a:schemeClr val="tx1"/>
          </a:solidFill>
          <a:latin typeface="Calibri" charset="0"/>
          <a:ea typeface="ＭＳ Ｐゴシック" charset="-128"/>
          <a:cs typeface="ＭＳ Ｐゴシック" charset="-128"/>
        </a:defRPr>
      </a:lvl8pPr>
      <a:lvl9pPr marL="1645920" algn="ctr" defTabSz="411480" rtl="0" eaLnBrk="1" fontAlgn="base" hangingPunct="1">
        <a:spcBef>
          <a:spcPct val="0"/>
        </a:spcBef>
        <a:spcAft>
          <a:spcPct val="0"/>
        </a:spcAft>
        <a:defRPr sz="4000">
          <a:solidFill>
            <a:schemeClr val="tx1"/>
          </a:solidFill>
          <a:latin typeface="Calibri" charset="0"/>
          <a:ea typeface="ＭＳ Ｐゴシック" charset="-128"/>
          <a:cs typeface="ＭＳ Ｐゴシック" charset="-128"/>
        </a:defRPr>
      </a:lvl9pPr>
    </p:titleStyle>
    <p:bodyStyle>
      <a:lvl1pPr marL="308610" indent="-308610" algn="l" defTabSz="411480" rtl="0" eaLnBrk="1" fontAlgn="base" hangingPunct="1">
        <a:spcBef>
          <a:spcPct val="20000"/>
        </a:spcBef>
        <a:spcAft>
          <a:spcPct val="0"/>
        </a:spcAft>
        <a:buFont typeface="Arial" charset="0"/>
        <a:buChar char="•"/>
        <a:defRPr sz="2900" kern="1200">
          <a:solidFill>
            <a:schemeClr val="tx1"/>
          </a:solidFill>
          <a:latin typeface="+mn-lt"/>
          <a:ea typeface="ＭＳ Ｐゴシック" charset="-128"/>
          <a:cs typeface="ＭＳ Ｐゴシック" charset="-128"/>
        </a:defRPr>
      </a:lvl1pPr>
      <a:lvl2pPr marL="668655" indent="-257175" algn="l" defTabSz="411480" rtl="0" eaLnBrk="1" fontAlgn="base" hangingPunct="1">
        <a:spcBef>
          <a:spcPct val="20000"/>
        </a:spcBef>
        <a:spcAft>
          <a:spcPct val="0"/>
        </a:spcAft>
        <a:buFont typeface="Arial" charset="0"/>
        <a:buChar char="–"/>
        <a:defRPr sz="2500" kern="1200">
          <a:solidFill>
            <a:schemeClr val="tx1"/>
          </a:solidFill>
          <a:latin typeface="+mn-lt"/>
          <a:ea typeface="ＭＳ Ｐゴシック" charset="-128"/>
          <a:cs typeface="+mn-cs"/>
        </a:defRPr>
      </a:lvl2pPr>
      <a:lvl3pPr marL="1028700" indent="-205740" algn="l" defTabSz="411480" rtl="0" eaLnBrk="1" fontAlgn="base" hangingPunct="1">
        <a:spcBef>
          <a:spcPct val="20000"/>
        </a:spcBef>
        <a:spcAft>
          <a:spcPct val="0"/>
        </a:spcAft>
        <a:buFont typeface="Arial" charset="0"/>
        <a:buChar char="•"/>
        <a:defRPr sz="2200" kern="1200">
          <a:solidFill>
            <a:schemeClr val="tx1"/>
          </a:solidFill>
          <a:latin typeface="+mn-lt"/>
          <a:ea typeface="ＭＳ Ｐゴシック" charset="-128"/>
          <a:cs typeface="+mn-cs"/>
        </a:defRPr>
      </a:lvl3pPr>
      <a:lvl4pPr marL="1440180" indent="-205740" algn="l" defTabSz="411480" rtl="0" eaLnBrk="1" fontAlgn="base" hangingPunct="1">
        <a:spcBef>
          <a:spcPct val="20000"/>
        </a:spcBef>
        <a:spcAft>
          <a:spcPct val="0"/>
        </a:spcAft>
        <a:buFont typeface="Arial" charset="0"/>
        <a:buChar char="–"/>
        <a:defRPr sz="1800" kern="1200">
          <a:solidFill>
            <a:schemeClr val="tx1"/>
          </a:solidFill>
          <a:latin typeface="+mn-lt"/>
          <a:ea typeface="ＭＳ Ｐゴシック" charset="-128"/>
          <a:cs typeface="+mn-cs"/>
        </a:defRPr>
      </a:lvl4pPr>
      <a:lvl5pPr marL="1851660" indent="-205740" algn="l" defTabSz="411480" rtl="0" eaLnBrk="1" fontAlgn="base" hangingPunct="1">
        <a:spcBef>
          <a:spcPct val="20000"/>
        </a:spcBef>
        <a:spcAft>
          <a:spcPct val="0"/>
        </a:spcAft>
        <a:buFont typeface="Arial" charset="0"/>
        <a:buChar char="»"/>
        <a:defRPr sz="1800" kern="1200">
          <a:solidFill>
            <a:schemeClr val="tx1"/>
          </a:solidFill>
          <a:latin typeface="+mn-lt"/>
          <a:ea typeface="ＭＳ Ｐゴシック" charset="-128"/>
          <a:cs typeface="+mn-cs"/>
        </a:defRPr>
      </a:lvl5pPr>
      <a:lvl6pPr marL="2263140" indent="-205740" algn="l" defTabSz="411480" rtl="0" eaLnBrk="1" latinLnBrk="0" hangingPunct="1">
        <a:spcBef>
          <a:spcPct val="20000"/>
        </a:spcBef>
        <a:buFont typeface="Arial"/>
        <a:buChar char="•"/>
        <a:defRPr sz="1800" kern="1200">
          <a:solidFill>
            <a:schemeClr val="tx1"/>
          </a:solidFill>
          <a:latin typeface="+mn-lt"/>
          <a:ea typeface="+mn-ea"/>
          <a:cs typeface="+mn-cs"/>
        </a:defRPr>
      </a:lvl6pPr>
      <a:lvl7pPr marL="2674620" indent="-205740" algn="l" defTabSz="411480" rtl="0" eaLnBrk="1" latinLnBrk="0" hangingPunct="1">
        <a:spcBef>
          <a:spcPct val="20000"/>
        </a:spcBef>
        <a:buFont typeface="Arial"/>
        <a:buChar char="•"/>
        <a:defRPr sz="1800" kern="1200">
          <a:solidFill>
            <a:schemeClr val="tx1"/>
          </a:solidFill>
          <a:latin typeface="+mn-lt"/>
          <a:ea typeface="+mn-ea"/>
          <a:cs typeface="+mn-cs"/>
        </a:defRPr>
      </a:lvl7pPr>
      <a:lvl8pPr marL="3086100" indent="-205740" algn="l" defTabSz="411480" rtl="0" eaLnBrk="1" latinLnBrk="0" hangingPunct="1">
        <a:spcBef>
          <a:spcPct val="20000"/>
        </a:spcBef>
        <a:buFont typeface="Arial"/>
        <a:buChar char="•"/>
        <a:defRPr sz="1800" kern="1200">
          <a:solidFill>
            <a:schemeClr val="tx1"/>
          </a:solidFill>
          <a:latin typeface="+mn-lt"/>
          <a:ea typeface="+mn-ea"/>
          <a:cs typeface="+mn-cs"/>
        </a:defRPr>
      </a:lvl8pPr>
      <a:lvl9pPr marL="3497580" indent="-205740" algn="l" defTabSz="411480" rtl="0" eaLnBrk="1" latinLnBrk="0" hangingPunct="1">
        <a:spcBef>
          <a:spcPct val="20000"/>
        </a:spcBef>
        <a:buFont typeface="Arial"/>
        <a:buChar char="•"/>
        <a:defRPr sz="1800" kern="1200">
          <a:solidFill>
            <a:schemeClr val="tx1"/>
          </a:solidFill>
          <a:latin typeface="+mn-lt"/>
          <a:ea typeface="+mn-ea"/>
          <a:cs typeface="+mn-cs"/>
        </a:defRPr>
      </a:lvl9pPr>
    </p:bodyStyle>
    <p:otherStyle>
      <a:defPPr>
        <a:defRPr lang="en-US"/>
      </a:defPPr>
      <a:lvl1pPr marL="0" algn="l" defTabSz="411480" rtl="0" eaLnBrk="1" latinLnBrk="0" hangingPunct="1">
        <a:defRPr sz="1600" kern="1200">
          <a:solidFill>
            <a:schemeClr val="tx1"/>
          </a:solidFill>
          <a:latin typeface="+mn-lt"/>
          <a:ea typeface="+mn-ea"/>
          <a:cs typeface="+mn-cs"/>
        </a:defRPr>
      </a:lvl1pPr>
      <a:lvl2pPr marL="411480" algn="l" defTabSz="411480" rtl="0" eaLnBrk="1" latinLnBrk="0" hangingPunct="1">
        <a:defRPr sz="1600" kern="1200">
          <a:solidFill>
            <a:schemeClr val="tx1"/>
          </a:solidFill>
          <a:latin typeface="+mn-lt"/>
          <a:ea typeface="+mn-ea"/>
          <a:cs typeface="+mn-cs"/>
        </a:defRPr>
      </a:lvl2pPr>
      <a:lvl3pPr marL="822960" algn="l" defTabSz="411480" rtl="0" eaLnBrk="1" latinLnBrk="0" hangingPunct="1">
        <a:defRPr sz="1600" kern="1200">
          <a:solidFill>
            <a:schemeClr val="tx1"/>
          </a:solidFill>
          <a:latin typeface="+mn-lt"/>
          <a:ea typeface="+mn-ea"/>
          <a:cs typeface="+mn-cs"/>
        </a:defRPr>
      </a:lvl3pPr>
      <a:lvl4pPr marL="1234440" algn="l" defTabSz="411480" rtl="0" eaLnBrk="1" latinLnBrk="0" hangingPunct="1">
        <a:defRPr sz="1600" kern="1200">
          <a:solidFill>
            <a:schemeClr val="tx1"/>
          </a:solidFill>
          <a:latin typeface="+mn-lt"/>
          <a:ea typeface="+mn-ea"/>
          <a:cs typeface="+mn-cs"/>
        </a:defRPr>
      </a:lvl4pPr>
      <a:lvl5pPr marL="1645920" algn="l" defTabSz="411480" rtl="0" eaLnBrk="1" latinLnBrk="0" hangingPunct="1">
        <a:defRPr sz="1600" kern="1200">
          <a:solidFill>
            <a:schemeClr val="tx1"/>
          </a:solidFill>
          <a:latin typeface="+mn-lt"/>
          <a:ea typeface="+mn-ea"/>
          <a:cs typeface="+mn-cs"/>
        </a:defRPr>
      </a:lvl5pPr>
      <a:lvl6pPr marL="2057400" algn="l" defTabSz="411480" rtl="0" eaLnBrk="1" latinLnBrk="0" hangingPunct="1">
        <a:defRPr sz="1600" kern="1200">
          <a:solidFill>
            <a:schemeClr val="tx1"/>
          </a:solidFill>
          <a:latin typeface="+mn-lt"/>
          <a:ea typeface="+mn-ea"/>
          <a:cs typeface="+mn-cs"/>
        </a:defRPr>
      </a:lvl6pPr>
      <a:lvl7pPr marL="2468880" algn="l" defTabSz="411480" rtl="0" eaLnBrk="1" latinLnBrk="0" hangingPunct="1">
        <a:defRPr sz="1600" kern="1200">
          <a:solidFill>
            <a:schemeClr val="tx1"/>
          </a:solidFill>
          <a:latin typeface="+mn-lt"/>
          <a:ea typeface="+mn-ea"/>
          <a:cs typeface="+mn-cs"/>
        </a:defRPr>
      </a:lvl7pPr>
      <a:lvl8pPr marL="2880360" algn="l" defTabSz="411480" rtl="0" eaLnBrk="1" latinLnBrk="0" hangingPunct="1">
        <a:defRPr sz="1600" kern="1200">
          <a:solidFill>
            <a:schemeClr val="tx1"/>
          </a:solidFill>
          <a:latin typeface="+mn-lt"/>
          <a:ea typeface="+mn-ea"/>
          <a:cs typeface="+mn-cs"/>
        </a:defRPr>
      </a:lvl8pPr>
      <a:lvl9pPr marL="3291840" algn="l" defTabSz="411480" rtl="0" eaLnBrk="1" latinLnBrk="0" hangingPunct="1">
        <a:defRPr sz="1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
          <p:cNvPicPr>
            <a:picLocks noChangeAspect="1" noChangeArrowheads="1"/>
          </p:cNvPicPr>
          <p:nvPr/>
        </p:nvPicPr>
        <p:blipFill>
          <a:blip r:embed="rId6" cstate="screen">
            <a:extLst>
              <a:ext uri="{28A0092B-C50C-407E-A947-70E740481C1C}">
                <a14:useLocalDpi xmlns:a14="http://schemas.microsoft.com/office/drawing/2010/main" val="0"/>
              </a:ext>
            </a:extLst>
          </a:blip>
          <a:srcRect/>
          <a:stretch>
            <a:fillRect/>
          </a:stretch>
        </p:blipFill>
        <p:spPr bwMode="auto">
          <a:xfrm>
            <a:off x="0" y="8574"/>
            <a:ext cx="9144000" cy="3467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2051" name="Picture 2"/>
          <p:cNvPicPr>
            <a:picLocks noChangeAspect="1" noChangeArrowheads="1"/>
          </p:cNvPicPr>
          <p:nvPr/>
        </p:nvPicPr>
        <p:blipFill>
          <a:blip r:embed="rId7" cstate="screen">
            <a:extLst>
              <a:ext uri="{28A0092B-C50C-407E-A947-70E740481C1C}">
                <a14:useLocalDpi xmlns:a14="http://schemas.microsoft.com/office/drawing/2010/main" val="0"/>
              </a:ext>
            </a:extLst>
          </a:blip>
          <a:srcRect/>
          <a:stretch>
            <a:fillRect/>
          </a:stretch>
        </p:blipFill>
        <p:spPr bwMode="auto">
          <a:xfrm>
            <a:off x="1" y="0"/>
            <a:ext cx="9149715" cy="137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2052" name="Picture 3"/>
          <p:cNvPicPr>
            <a:picLocks noChangeAspect="1" noChangeArrowheads="1"/>
          </p:cNvPicPr>
          <p:nvPr/>
        </p:nvPicPr>
        <p:blipFill>
          <a:blip r:embed="rId8" cstate="screen">
            <a:extLst>
              <a:ext uri="{28A0092B-C50C-407E-A947-70E740481C1C}">
                <a14:useLocalDpi xmlns:a14="http://schemas.microsoft.com/office/drawing/2010/main" val="0"/>
              </a:ext>
            </a:extLst>
          </a:blip>
          <a:srcRect/>
          <a:stretch>
            <a:fillRect/>
          </a:stretch>
        </p:blipFill>
        <p:spPr bwMode="auto">
          <a:xfrm>
            <a:off x="5566410" y="617220"/>
            <a:ext cx="2891790" cy="1474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2053" name="Picture 4" descr="Horizontal_RGB_600.bmp"/>
          <p:cNvPicPr>
            <a:picLocks noChangeAspect="1"/>
          </p:cNvPicPr>
          <p:nvPr/>
        </p:nvPicPr>
        <p:blipFill>
          <a:blip r:embed="rId9" cstate="screen">
            <a:extLst>
              <a:ext uri="{28A0092B-C50C-407E-A947-70E740481C1C}">
                <a14:useLocalDpi xmlns:a14="http://schemas.microsoft.com/office/drawing/2010/main" val="0"/>
              </a:ext>
            </a:extLst>
          </a:blip>
          <a:srcRect/>
          <a:stretch>
            <a:fillRect/>
          </a:stretch>
        </p:blipFill>
        <p:spPr bwMode="auto">
          <a:xfrm>
            <a:off x="320040" y="6203633"/>
            <a:ext cx="144018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53" r:id="rId1"/>
    <p:sldLayoutId id="2147484058" r:id="rId2"/>
    <p:sldLayoutId id="2147484059" r:id="rId3"/>
    <p:sldLayoutId id="2147484060" r:id="rId4"/>
  </p:sldLayoutIdLst>
  <p:txStyles>
    <p:titleStyle>
      <a:lvl1pPr algn="ctr" defTabSz="411476" rtl="0" eaLnBrk="1" fontAlgn="base" hangingPunct="1">
        <a:spcBef>
          <a:spcPct val="0"/>
        </a:spcBef>
        <a:spcAft>
          <a:spcPct val="0"/>
        </a:spcAft>
        <a:defRPr sz="4000" kern="1200">
          <a:solidFill>
            <a:schemeClr val="tx1"/>
          </a:solidFill>
          <a:latin typeface="+mj-lt"/>
          <a:ea typeface="ＭＳ Ｐゴシック" charset="-128"/>
          <a:cs typeface="ＭＳ Ｐゴシック" charset="-128"/>
        </a:defRPr>
      </a:lvl1pPr>
      <a:lvl2pPr algn="ctr" defTabSz="411476" rtl="0" eaLnBrk="1" fontAlgn="base" hangingPunct="1">
        <a:spcBef>
          <a:spcPct val="0"/>
        </a:spcBef>
        <a:spcAft>
          <a:spcPct val="0"/>
        </a:spcAft>
        <a:defRPr sz="4000">
          <a:solidFill>
            <a:schemeClr val="tx1"/>
          </a:solidFill>
          <a:latin typeface="Calibri" charset="0"/>
          <a:ea typeface="ＭＳ Ｐゴシック" charset="-128"/>
          <a:cs typeface="ＭＳ Ｐゴシック" charset="-128"/>
        </a:defRPr>
      </a:lvl2pPr>
      <a:lvl3pPr algn="ctr" defTabSz="411476" rtl="0" eaLnBrk="1" fontAlgn="base" hangingPunct="1">
        <a:spcBef>
          <a:spcPct val="0"/>
        </a:spcBef>
        <a:spcAft>
          <a:spcPct val="0"/>
        </a:spcAft>
        <a:defRPr sz="4000">
          <a:solidFill>
            <a:schemeClr val="tx1"/>
          </a:solidFill>
          <a:latin typeface="Calibri" charset="0"/>
          <a:ea typeface="ＭＳ Ｐゴシック" charset="-128"/>
          <a:cs typeface="ＭＳ Ｐゴシック" charset="-128"/>
        </a:defRPr>
      </a:lvl3pPr>
      <a:lvl4pPr algn="ctr" defTabSz="411476" rtl="0" eaLnBrk="1" fontAlgn="base" hangingPunct="1">
        <a:spcBef>
          <a:spcPct val="0"/>
        </a:spcBef>
        <a:spcAft>
          <a:spcPct val="0"/>
        </a:spcAft>
        <a:defRPr sz="4000">
          <a:solidFill>
            <a:schemeClr val="tx1"/>
          </a:solidFill>
          <a:latin typeface="Calibri" charset="0"/>
          <a:ea typeface="ＭＳ Ｐゴシック" charset="-128"/>
          <a:cs typeface="ＭＳ Ｐゴシック" charset="-128"/>
        </a:defRPr>
      </a:lvl4pPr>
      <a:lvl5pPr algn="ctr" defTabSz="411476" rtl="0" eaLnBrk="1" fontAlgn="base" hangingPunct="1">
        <a:spcBef>
          <a:spcPct val="0"/>
        </a:spcBef>
        <a:spcAft>
          <a:spcPct val="0"/>
        </a:spcAft>
        <a:defRPr sz="4000">
          <a:solidFill>
            <a:schemeClr val="tx1"/>
          </a:solidFill>
          <a:latin typeface="Calibri" charset="0"/>
          <a:ea typeface="ＭＳ Ｐゴシック" charset="-128"/>
          <a:cs typeface="ＭＳ Ｐゴシック" charset="-128"/>
        </a:defRPr>
      </a:lvl5pPr>
      <a:lvl6pPr marL="411476" algn="ctr" defTabSz="411476" rtl="0" eaLnBrk="1" fontAlgn="base" hangingPunct="1">
        <a:spcBef>
          <a:spcPct val="0"/>
        </a:spcBef>
        <a:spcAft>
          <a:spcPct val="0"/>
        </a:spcAft>
        <a:defRPr sz="4000">
          <a:solidFill>
            <a:schemeClr val="tx1"/>
          </a:solidFill>
          <a:latin typeface="Calibri" charset="0"/>
          <a:ea typeface="ＭＳ Ｐゴシック" charset="-128"/>
          <a:cs typeface="ＭＳ Ｐゴシック" charset="-128"/>
        </a:defRPr>
      </a:lvl6pPr>
      <a:lvl7pPr marL="822952" algn="ctr" defTabSz="411476" rtl="0" eaLnBrk="1" fontAlgn="base" hangingPunct="1">
        <a:spcBef>
          <a:spcPct val="0"/>
        </a:spcBef>
        <a:spcAft>
          <a:spcPct val="0"/>
        </a:spcAft>
        <a:defRPr sz="4000">
          <a:solidFill>
            <a:schemeClr val="tx1"/>
          </a:solidFill>
          <a:latin typeface="Calibri" charset="0"/>
          <a:ea typeface="ＭＳ Ｐゴシック" charset="-128"/>
          <a:cs typeface="ＭＳ Ｐゴシック" charset="-128"/>
        </a:defRPr>
      </a:lvl7pPr>
      <a:lvl8pPr marL="1234427" algn="ctr" defTabSz="411476" rtl="0" eaLnBrk="1" fontAlgn="base" hangingPunct="1">
        <a:spcBef>
          <a:spcPct val="0"/>
        </a:spcBef>
        <a:spcAft>
          <a:spcPct val="0"/>
        </a:spcAft>
        <a:defRPr sz="4000">
          <a:solidFill>
            <a:schemeClr val="tx1"/>
          </a:solidFill>
          <a:latin typeface="Calibri" charset="0"/>
          <a:ea typeface="ＭＳ Ｐゴシック" charset="-128"/>
          <a:cs typeface="ＭＳ Ｐゴシック" charset="-128"/>
        </a:defRPr>
      </a:lvl8pPr>
      <a:lvl9pPr marL="1645904" algn="ctr" defTabSz="411476" rtl="0" eaLnBrk="1" fontAlgn="base" hangingPunct="1">
        <a:spcBef>
          <a:spcPct val="0"/>
        </a:spcBef>
        <a:spcAft>
          <a:spcPct val="0"/>
        </a:spcAft>
        <a:defRPr sz="4000">
          <a:solidFill>
            <a:schemeClr val="tx1"/>
          </a:solidFill>
          <a:latin typeface="Calibri" charset="0"/>
          <a:ea typeface="ＭＳ Ｐゴシック" charset="-128"/>
          <a:cs typeface="ＭＳ Ｐゴシック" charset="-128"/>
        </a:defRPr>
      </a:lvl9pPr>
    </p:titleStyle>
    <p:bodyStyle>
      <a:lvl1pPr marL="308607" indent="-308607" algn="l" defTabSz="411476" rtl="0" eaLnBrk="1" fontAlgn="base" hangingPunct="1">
        <a:spcBef>
          <a:spcPct val="20000"/>
        </a:spcBef>
        <a:spcAft>
          <a:spcPct val="0"/>
        </a:spcAft>
        <a:buFont typeface="Arial" charset="0"/>
        <a:buChar char="•"/>
        <a:defRPr sz="2900" kern="1200">
          <a:solidFill>
            <a:schemeClr val="tx1"/>
          </a:solidFill>
          <a:latin typeface="+mn-lt"/>
          <a:ea typeface="ＭＳ Ｐゴシック" charset="-128"/>
          <a:cs typeface="ＭＳ Ｐゴシック" charset="-128"/>
        </a:defRPr>
      </a:lvl1pPr>
      <a:lvl2pPr marL="668649" indent="-257172" algn="l" defTabSz="411476" rtl="0" eaLnBrk="1" fontAlgn="base" hangingPunct="1">
        <a:spcBef>
          <a:spcPct val="20000"/>
        </a:spcBef>
        <a:spcAft>
          <a:spcPct val="0"/>
        </a:spcAft>
        <a:buFont typeface="Arial" charset="0"/>
        <a:buChar char="–"/>
        <a:defRPr sz="2500" kern="1200">
          <a:solidFill>
            <a:schemeClr val="tx1"/>
          </a:solidFill>
          <a:latin typeface="+mn-lt"/>
          <a:ea typeface="ＭＳ Ｐゴシック" charset="-128"/>
          <a:cs typeface="+mn-cs"/>
        </a:defRPr>
      </a:lvl2pPr>
      <a:lvl3pPr marL="1028690" indent="-205738" algn="l" defTabSz="411476" rtl="0" eaLnBrk="1" fontAlgn="base" hangingPunct="1">
        <a:spcBef>
          <a:spcPct val="20000"/>
        </a:spcBef>
        <a:spcAft>
          <a:spcPct val="0"/>
        </a:spcAft>
        <a:buFont typeface="Arial" charset="0"/>
        <a:buChar char="•"/>
        <a:defRPr sz="2200" kern="1200">
          <a:solidFill>
            <a:schemeClr val="tx1"/>
          </a:solidFill>
          <a:latin typeface="+mn-lt"/>
          <a:ea typeface="ＭＳ Ｐゴシック" charset="-128"/>
          <a:cs typeface="+mn-cs"/>
        </a:defRPr>
      </a:lvl3pPr>
      <a:lvl4pPr marL="1440166" indent="-205738" algn="l" defTabSz="411476" rtl="0" eaLnBrk="1" fontAlgn="base" hangingPunct="1">
        <a:spcBef>
          <a:spcPct val="20000"/>
        </a:spcBef>
        <a:spcAft>
          <a:spcPct val="0"/>
        </a:spcAft>
        <a:buFont typeface="Arial" charset="0"/>
        <a:buChar char="–"/>
        <a:defRPr sz="1800" kern="1200">
          <a:solidFill>
            <a:schemeClr val="tx1"/>
          </a:solidFill>
          <a:latin typeface="+mn-lt"/>
          <a:ea typeface="ＭＳ Ｐゴシック" charset="-128"/>
          <a:cs typeface="+mn-cs"/>
        </a:defRPr>
      </a:lvl4pPr>
      <a:lvl5pPr marL="1851641" indent="-205738" algn="l" defTabSz="411476" rtl="0" eaLnBrk="1" fontAlgn="base" hangingPunct="1">
        <a:spcBef>
          <a:spcPct val="20000"/>
        </a:spcBef>
        <a:spcAft>
          <a:spcPct val="0"/>
        </a:spcAft>
        <a:buFont typeface="Arial" charset="0"/>
        <a:buChar char="»"/>
        <a:defRPr sz="1800" kern="1200">
          <a:solidFill>
            <a:schemeClr val="tx1"/>
          </a:solidFill>
          <a:latin typeface="+mn-lt"/>
          <a:ea typeface="ＭＳ Ｐゴシック" charset="-128"/>
          <a:cs typeface="+mn-cs"/>
        </a:defRPr>
      </a:lvl5pPr>
      <a:lvl6pPr marL="2263118" indent="-205738" algn="l" defTabSz="411476" rtl="0" eaLnBrk="1" latinLnBrk="0" hangingPunct="1">
        <a:spcBef>
          <a:spcPct val="20000"/>
        </a:spcBef>
        <a:buFont typeface="Arial"/>
        <a:buChar char="•"/>
        <a:defRPr sz="1800" kern="1200">
          <a:solidFill>
            <a:schemeClr val="tx1"/>
          </a:solidFill>
          <a:latin typeface="+mn-lt"/>
          <a:ea typeface="+mn-ea"/>
          <a:cs typeface="+mn-cs"/>
        </a:defRPr>
      </a:lvl6pPr>
      <a:lvl7pPr marL="2674593" indent="-205738" algn="l" defTabSz="411476" rtl="0" eaLnBrk="1" latinLnBrk="0" hangingPunct="1">
        <a:spcBef>
          <a:spcPct val="20000"/>
        </a:spcBef>
        <a:buFont typeface="Arial"/>
        <a:buChar char="•"/>
        <a:defRPr sz="1800" kern="1200">
          <a:solidFill>
            <a:schemeClr val="tx1"/>
          </a:solidFill>
          <a:latin typeface="+mn-lt"/>
          <a:ea typeface="+mn-ea"/>
          <a:cs typeface="+mn-cs"/>
        </a:defRPr>
      </a:lvl7pPr>
      <a:lvl8pPr marL="3086069" indent="-205738" algn="l" defTabSz="411476" rtl="0" eaLnBrk="1" latinLnBrk="0" hangingPunct="1">
        <a:spcBef>
          <a:spcPct val="20000"/>
        </a:spcBef>
        <a:buFont typeface="Arial"/>
        <a:buChar char="•"/>
        <a:defRPr sz="1800" kern="1200">
          <a:solidFill>
            <a:schemeClr val="tx1"/>
          </a:solidFill>
          <a:latin typeface="+mn-lt"/>
          <a:ea typeface="+mn-ea"/>
          <a:cs typeface="+mn-cs"/>
        </a:defRPr>
      </a:lvl8pPr>
      <a:lvl9pPr marL="3497545" indent="-205738" algn="l" defTabSz="411476" rtl="0" eaLnBrk="1" latinLnBrk="0" hangingPunct="1">
        <a:spcBef>
          <a:spcPct val="20000"/>
        </a:spcBef>
        <a:buFont typeface="Arial"/>
        <a:buChar char="•"/>
        <a:defRPr sz="1800" kern="1200">
          <a:solidFill>
            <a:schemeClr val="tx1"/>
          </a:solidFill>
          <a:latin typeface="+mn-lt"/>
          <a:ea typeface="+mn-ea"/>
          <a:cs typeface="+mn-cs"/>
        </a:defRPr>
      </a:lvl9pPr>
    </p:bodyStyle>
    <p:otherStyle>
      <a:defPPr>
        <a:defRPr lang="en-US"/>
      </a:defPPr>
      <a:lvl1pPr marL="0" algn="l" defTabSz="411476" rtl="0" eaLnBrk="1" latinLnBrk="0" hangingPunct="1">
        <a:defRPr sz="1600" kern="1200">
          <a:solidFill>
            <a:schemeClr val="tx1"/>
          </a:solidFill>
          <a:latin typeface="+mn-lt"/>
          <a:ea typeface="+mn-ea"/>
          <a:cs typeface="+mn-cs"/>
        </a:defRPr>
      </a:lvl1pPr>
      <a:lvl2pPr marL="411476" algn="l" defTabSz="411476" rtl="0" eaLnBrk="1" latinLnBrk="0" hangingPunct="1">
        <a:defRPr sz="1600" kern="1200">
          <a:solidFill>
            <a:schemeClr val="tx1"/>
          </a:solidFill>
          <a:latin typeface="+mn-lt"/>
          <a:ea typeface="+mn-ea"/>
          <a:cs typeface="+mn-cs"/>
        </a:defRPr>
      </a:lvl2pPr>
      <a:lvl3pPr marL="822952" algn="l" defTabSz="411476" rtl="0" eaLnBrk="1" latinLnBrk="0" hangingPunct="1">
        <a:defRPr sz="1600" kern="1200">
          <a:solidFill>
            <a:schemeClr val="tx1"/>
          </a:solidFill>
          <a:latin typeface="+mn-lt"/>
          <a:ea typeface="+mn-ea"/>
          <a:cs typeface="+mn-cs"/>
        </a:defRPr>
      </a:lvl3pPr>
      <a:lvl4pPr marL="1234427" algn="l" defTabSz="411476" rtl="0" eaLnBrk="1" latinLnBrk="0" hangingPunct="1">
        <a:defRPr sz="1600" kern="1200">
          <a:solidFill>
            <a:schemeClr val="tx1"/>
          </a:solidFill>
          <a:latin typeface="+mn-lt"/>
          <a:ea typeface="+mn-ea"/>
          <a:cs typeface="+mn-cs"/>
        </a:defRPr>
      </a:lvl4pPr>
      <a:lvl5pPr marL="1645904" algn="l" defTabSz="411476" rtl="0" eaLnBrk="1" latinLnBrk="0" hangingPunct="1">
        <a:defRPr sz="1600" kern="1200">
          <a:solidFill>
            <a:schemeClr val="tx1"/>
          </a:solidFill>
          <a:latin typeface="+mn-lt"/>
          <a:ea typeface="+mn-ea"/>
          <a:cs typeface="+mn-cs"/>
        </a:defRPr>
      </a:lvl5pPr>
      <a:lvl6pPr marL="2057379" algn="l" defTabSz="411476" rtl="0" eaLnBrk="1" latinLnBrk="0" hangingPunct="1">
        <a:defRPr sz="1600" kern="1200">
          <a:solidFill>
            <a:schemeClr val="tx1"/>
          </a:solidFill>
          <a:latin typeface="+mn-lt"/>
          <a:ea typeface="+mn-ea"/>
          <a:cs typeface="+mn-cs"/>
        </a:defRPr>
      </a:lvl6pPr>
      <a:lvl7pPr marL="2468856" algn="l" defTabSz="411476" rtl="0" eaLnBrk="1" latinLnBrk="0" hangingPunct="1">
        <a:defRPr sz="1600" kern="1200">
          <a:solidFill>
            <a:schemeClr val="tx1"/>
          </a:solidFill>
          <a:latin typeface="+mn-lt"/>
          <a:ea typeface="+mn-ea"/>
          <a:cs typeface="+mn-cs"/>
        </a:defRPr>
      </a:lvl7pPr>
      <a:lvl8pPr marL="2880331" algn="l" defTabSz="411476" rtl="0" eaLnBrk="1" latinLnBrk="0" hangingPunct="1">
        <a:defRPr sz="1600" kern="1200">
          <a:solidFill>
            <a:schemeClr val="tx1"/>
          </a:solidFill>
          <a:latin typeface="+mn-lt"/>
          <a:ea typeface="+mn-ea"/>
          <a:cs typeface="+mn-cs"/>
        </a:defRPr>
      </a:lvl8pPr>
      <a:lvl9pPr marL="3291807" algn="l" defTabSz="411476" rtl="0" eaLnBrk="1" latinLnBrk="0" hangingPunct="1">
        <a:defRPr sz="16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508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3075" name="Picture 3"/>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388620" y="92869"/>
            <a:ext cx="1614488" cy="822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3076" name="Picture 4" descr="Horizontal_RGB_600.bmp"/>
          <p:cNvPicPr>
            <a:picLocks noChangeAspect="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320040" y="6245068"/>
            <a:ext cx="1303020" cy="387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55" r:id="rId1"/>
  </p:sldLayoutIdLst>
  <p:txStyles>
    <p:titleStyle>
      <a:lvl1pPr algn="ctr" defTabSz="411472" rtl="0" eaLnBrk="1" fontAlgn="base" hangingPunct="1">
        <a:spcBef>
          <a:spcPct val="0"/>
        </a:spcBef>
        <a:spcAft>
          <a:spcPct val="0"/>
        </a:spcAft>
        <a:defRPr sz="4000" kern="1200">
          <a:solidFill>
            <a:schemeClr val="tx1"/>
          </a:solidFill>
          <a:latin typeface="+mj-lt"/>
          <a:ea typeface="ＭＳ Ｐゴシック" charset="-128"/>
          <a:cs typeface="ＭＳ Ｐゴシック" charset="-128"/>
        </a:defRPr>
      </a:lvl1pPr>
      <a:lvl2pPr algn="ctr" defTabSz="411472" rtl="0" eaLnBrk="1" fontAlgn="base" hangingPunct="1">
        <a:spcBef>
          <a:spcPct val="0"/>
        </a:spcBef>
        <a:spcAft>
          <a:spcPct val="0"/>
        </a:spcAft>
        <a:defRPr sz="4000">
          <a:solidFill>
            <a:schemeClr val="tx1"/>
          </a:solidFill>
          <a:latin typeface="Calibri" charset="0"/>
          <a:ea typeface="ＭＳ Ｐゴシック" charset="-128"/>
          <a:cs typeface="ＭＳ Ｐゴシック" charset="-128"/>
        </a:defRPr>
      </a:lvl2pPr>
      <a:lvl3pPr algn="ctr" defTabSz="411472" rtl="0" eaLnBrk="1" fontAlgn="base" hangingPunct="1">
        <a:spcBef>
          <a:spcPct val="0"/>
        </a:spcBef>
        <a:spcAft>
          <a:spcPct val="0"/>
        </a:spcAft>
        <a:defRPr sz="4000">
          <a:solidFill>
            <a:schemeClr val="tx1"/>
          </a:solidFill>
          <a:latin typeface="Calibri" charset="0"/>
          <a:ea typeface="ＭＳ Ｐゴシック" charset="-128"/>
          <a:cs typeface="ＭＳ Ｐゴシック" charset="-128"/>
        </a:defRPr>
      </a:lvl3pPr>
      <a:lvl4pPr algn="ctr" defTabSz="411472" rtl="0" eaLnBrk="1" fontAlgn="base" hangingPunct="1">
        <a:spcBef>
          <a:spcPct val="0"/>
        </a:spcBef>
        <a:spcAft>
          <a:spcPct val="0"/>
        </a:spcAft>
        <a:defRPr sz="4000">
          <a:solidFill>
            <a:schemeClr val="tx1"/>
          </a:solidFill>
          <a:latin typeface="Calibri" charset="0"/>
          <a:ea typeface="ＭＳ Ｐゴシック" charset="-128"/>
          <a:cs typeface="ＭＳ Ｐゴシック" charset="-128"/>
        </a:defRPr>
      </a:lvl4pPr>
      <a:lvl5pPr algn="ctr" defTabSz="411472" rtl="0" eaLnBrk="1" fontAlgn="base" hangingPunct="1">
        <a:spcBef>
          <a:spcPct val="0"/>
        </a:spcBef>
        <a:spcAft>
          <a:spcPct val="0"/>
        </a:spcAft>
        <a:defRPr sz="4000">
          <a:solidFill>
            <a:schemeClr val="tx1"/>
          </a:solidFill>
          <a:latin typeface="Calibri" charset="0"/>
          <a:ea typeface="ＭＳ Ｐゴシック" charset="-128"/>
          <a:cs typeface="ＭＳ Ｐゴシック" charset="-128"/>
        </a:defRPr>
      </a:lvl5pPr>
      <a:lvl6pPr marL="411472" algn="ctr" defTabSz="411472" rtl="0" eaLnBrk="1" fontAlgn="base" hangingPunct="1">
        <a:spcBef>
          <a:spcPct val="0"/>
        </a:spcBef>
        <a:spcAft>
          <a:spcPct val="0"/>
        </a:spcAft>
        <a:defRPr sz="4000">
          <a:solidFill>
            <a:schemeClr val="tx1"/>
          </a:solidFill>
          <a:latin typeface="Calibri" charset="0"/>
          <a:ea typeface="ＭＳ Ｐゴシック" charset="-128"/>
          <a:cs typeface="ＭＳ Ｐゴシック" charset="-128"/>
        </a:defRPr>
      </a:lvl6pPr>
      <a:lvl7pPr marL="822944" algn="ctr" defTabSz="411472" rtl="0" eaLnBrk="1" fontAlgn="base" hangingPunct="1">
        <a:spcBef>
          <a:spcPct val="0"/>
        </a:spcBef>
        <a:spcAft>
          <a:spcPct val="0"/>
        </a:spcAft>
        <a:defRPr sz="4000">
          <a:solidFill>
            <a:schemeClr val="tx1"/>
          </a:solidFill>
          <a:latin typeface="Calibri" charset="0"/>
          <a:ea typeface="ＭＳ Ｐゴシック" charset="-128"/>
          <a:cs typeface="ＭＳ Ｐゴシック" charset="-128"/>
        </a:defRPr>
      </a:lvl7pPr>
      <a:lvl8pPr marL="1234415" algn="ctr" defTabSz="411472" rtl="0" eaLnBrk="1" fontAlgn="base" hangingPunct="1">
        <a:spcBef>
          <a:spcPct val="0"/>
        </a:spcBef>
        <a:spcAft>
          <a:spcPct val="0"/>
        </a:spcAft>
        <a:defRPr sz="4000">
          <a:solidFill>
            <a:schemeClr val="tx1"/>
          </a:solidFill>
          <a:latin typeface="Calibri" charset="0"/>
          <a:ea typeface="ＭＳ Ｐゴシック" charset="-128"/>
          <a:cs typeface="ＭＳ Ｐゴシック" charset="-128"/>
        </a:defRPr>
      </a:lvl8pPr>
      <a:lvl9pPr marL="1645888" algn="ctr" defTabSz="411472" rtl="0" eaLnBrk="1" fontAlgn="base" hangingPunct="1">
        <a:spcBef>
          <a:spcPct val="0"/>
        </a:spcBef>
        <a:spcAft>
          <a:spcPct val="0"/>
        </a:spcAft>
        <a:defRPr sz="4000">
          <a:solidFill>
            <a:schemeClr val="tx1"/>
          </a:solidFill>
          <a:latin typeface="Calibri" charset="0"/>
          <a:ea typeface="ＭＳ Ｐゴシック" charset="-128"/>
          <a:cs typeface="ＭＳ Ｐゴシック" charset="-128"/>
        </a:defRPr>
      </a:lvl9pPr>
    </p:titleStyle>
    <p:bodyStyle>
      <a:lvl1pPr marL="308604" indent="-308604" algn="l" defTabSz="411472" rtl="0" eaLnBrk="1" fontAlgn="base" hangingPunct="1">
        <a:spcBef>
          <a:spcPct val="20000"/>
        </a:spcBef>
        <a:spcAft>
          <a:spcPct val="0"/>
        </a:spcAft>
        <a:buFont typeface="Arial" charset="0"/>
        <a:buChar char="•"/>
        <a:defRPr sz="2900" kern="1200">
          <a:solidFill>
            <a:schemeClr val="tx1"/>
          </a:solidFill>
          <a:latin typeface="+mn-lt"/>
          <a:ea typeface="ＭＳ Ｐゴシック" charset="-128"/>
          <a:cs typeface="ＭＳ Ｐゴシック" charset="-128"/>
        </a:defRPr>
      </a:lvl1pPr>
      <a:lvl2pPr marL="668642" indent="-257170" algn="l" defTabSz="411472" rtl="0" eaLnBrk="1" fontAlgn="base" hangingPunct="1">
        <a:spcBef>
          <a:spcPct val="20000"/>
        </a:spcBef>
        <a:spcAft>
          <a:spcPct val="0"/>
        </a:spcAft>
        <a:buFont typeface="Arial" charset="0"/>
        <a:buChar char="–"/>
        <a:defRPr sz="2500" kern="1200">
          <a:solidFill>
            <a:schemeClr val="tx1"/>
          </a:solidFill>
          <a:latin typeface="+mn-lt"/>
          <a:ea typeface="ＭＳ Ｐゴシック" charset="-128"/>
          <a:cs typeface="+mn-cs"/>
        </a:defRPr>
      </a:lvl2pPr>
      <a:lvl3pPr marL="1028679" indent="-205736" algn="l" defTabSz="411472" rtl="0" eaLnBrk="1" fontAlgn="base" hangingPunct="1">
        <a:spcBef>
          <a:spcPct val="20000"/>
        </a:spcBef>
        <a:spcAft>
          <a:spcPct val="0"/>
        </a:spcAft>
        <a:buFont typeface="Arial" charset="0"/>
        <a:buChar char="•"/>
        <a:defRPr sz="2200" kern="1200">
          <a:solidFill>
            <a:schemeClr val="tx1"/>
          </a:solidFill>
          <a:latin typeface="+mn-lt"/>
          <a:ea typeface="ＭＳ Ｐゴシック" charset="-128"/>
          <a:cs typeface="+mn-cs"/>
        </a:defRPr>
      </a:lvl3pPr>
      <a:lvl4pPr marL="1440151" indent="-205736" algn="l" defTabSz="411472" rtl="0" eaLnBrk="1" fontAlgn="base" hangingPunct="1">
        <a:spcBef>
          <a:spcPct val="20000"/>
        </a:spcBef>
        <a:spcAft>
          <a:spcPct val="0"/>
        </a:spcAft>
        <a:buFont typeface="Arial" charset="0"/>
        <a:buChar char="–"/>
        <a:defRPr sz="1800" kern="1200">
          <a:solidFill>
            <a:schemeClr val="tx1"/>
          </a:solidFill>
          <a:latin typeface="+mn-lt"/>
          <a:ea typeface="ＭＳ Ｐゴシック" charset="-128"/>
          <a:cs typeface="+mn-cs"/>
        </a:defRPr>
      </a:lvl4pPr>
      <a:lvl5pPr marL="1851622" indent="-205736" algn="l" defTabSz="411472" rtl="0" eaLnBrk="1" fontAlgn="base" hangingPunct="1">
        <a:spcBef>
          <a:spcPct val="20000"/>
        </a:spcBef>
        <a:spcAft>
          <a:spcPct val="0"/>
        </a:spcAft>
        <a:buFont typeface="Arial" charset="0"/>
        <a:buChar char="»"/>
        <a:defRPr sz="1800" kern="1200">
          <a:solidFill>
            <a:schemeClr val="tx1"/>
          </a:solidFill>
          <a:latin typeface="+mn-lt"/>
          <a:ea typeface="ＭＳ Ｐゴシック" charset="-128"/>
          <a:cs typeface="+mn-cs"/>
        </a:defRPr>
      </a:lvl5pPr>
      <a:lvl6pPr marL="2263095" indent="-205736" algn="l" defTabSz="411472" rtl="0" eaLnBrk="1" latinLnBrk="0" hangingPunct="1">
        <a:spcBef>
          <a:spcPct val="20000"/>
        </a:spcBef>
        <a:buFont typeface="Arial"/>
        <a:buChar char="•"/>
        <a:defRPr sz="1800" kern="1200">
          <a:solidFill>
            <a:schemeClr val="tx1"/>
          </a:solidFill>
          <a:latin typeface="+mn-lt"/>
          <a:ea typeface="+mn-ea"/>
          <a:cs typeface="+mn-cs"/>
        </a:defRPr>
      </a:lvl6pPr>
      <a:lvl7pPr marL="2674566" indent="-205736" algn="l" defTabSz="411472" rtl="0" eaLnBrk="1" latinLnBrk="0" hangingPunct="1">
        <a:spcBef>
          <a:spcPct val="20000"/>
        </a:spcBef>
        <a:buFont typeface="Arial"/>
        <a:buChar char="•"/>
        <a:defRPr sz="1800" kern="1200">
          <a:solidFill>
            <a:schemeClr val="tx1"/>
          </a:solidFill>
          <a:latin typeface="+mn-lt"/>
          <a:ea typeface="+mn-ea"/>
          <a:cs typeface="+mn-cs"/>
        </a:defRPr>
      </a:lvl7pPr>
      <a:lvl8pPr marL="3086038" indent="-205736" algn="l" defTabSz="411472" rtl="0" eaLnBrk="1" latinLnBrk="0" hangingPunct="1">
        <a:spcBef>
          <a:spcPct val="20000"/>
        </a:spcBef>
        <a:buFont typeface="Arial"/>
        <a:buChar char="•"/>
        <a:defRPr sz="1800" kern="1200">
          <a:solidFill>
            <a:schemeClr val="tx1"/>
          </a:solidFill>
          <a:latin typeface="+mn-lt"/>
          <a:ea typeface="+mn-ea"/>
          <a:cs typeface="+mn-cs"/>
        </a:defRPr>
      </a:lvl8pPr>
      <a:lvl9pPr marL="3497510" indent="-205736" algn="l" defTabSz="411472" rtl="0" eaLnBrk="1" latinLnBrk="0" hangingPunct="1">
        <a:spcBef>
          <a:spcPct val="20000"/>
        </a:spcBef>
        <a:buFont typeface="Arial"/>
        <a:buChar char="•"/>
        <a:defRPr sz="1800" kern="1200">
          <a:solidFill>
            <a:schemeClr val="tx1"/>
          </a:solidFill>
          <a:latin typeface="+mn-lt"/>
          <a:ea typeface="+mn-ea"/>
          <a:cs typeface="+mn-cs"/>
        </a:defRPr>
      </a:lvl9pPr>
    </p:bodyStyle>
    <p:otherStyle>
      <a:defPPr>
        <a:defRPr lang="en-US"/>
      </a:defPPr>
      <a:lvl1pPr marL="0" algn="l" defTabSz="411472" rtl="0" eaLnBrk="1" latinLnBrk="0" hangingPunct="1">
        <a:defRPr sz="1600" kern="1200">
          <a:solidFill>
            <a:schemeClr val="tx1"/>
          </a:solidFill>
          <a:latin typeface="+mn-lt"/>
          <a:ea typeface="+mn-ea"/>
          <a:cs typeface="+mn-cs"/>
        </a:defRPr>
      </a:lvl1pPr>
      <a:lvl2pPr marL="411472" algn="l" defTabSz="411472" rtl="0" eaLnBrk="1" latinLnBrk="0" hangingPunct="1">
        <a:defRPr sz="1600" kern="1200">
          <a:solidFill>
            <a:schemeClr val="tx1"/>
          </a:solidFill>
          <a:latin typeface="+mn-lt"/>
          <a:ea typeface="+mn-ea"/>
          <a:cs typeface="+mn-cs"/>
        </a:defRPr>
      </a:lvl2pPr>
      <a:lvl3pPr marL="822944" algn="l" defTabSz="411472" rtl="0" eaLnBrk="1" latinLnBrk="0" hangingPunct="1">
        <a:defRPr sz="1600" kern="1200">
          <a:solidFill>
            <a:schemeClr val="tx1"/>
          </a:solidFill>
          <a:latin typeface="+mn-lt"/>
          <a:ea typeface="+mn-ea"/>
          <a:cs typeface="+mn-cs"/>
        </a:defRPr>
      </a:lvl3pPr>
      <a:lvl4pPr marL="1234415" algn="l" defTabSz="411472" rtl="0" eaLnBrk="1" latinLnBrk="0" hangingPunct="1">
        <a:defRPr sz="1600" kern="1200">
          <a:solidFill>
            <a:schemeClr val="tx1"/>
          </a:solidFill>
          <a:latin typeface="+mn-lt"/>
          <a:ea typeface="+mn-ea"/>
          <a:cs typeface="+mn-cs"/>
        </a:defRPr>
      </a:lvl4pPr>
      <a:lvl5pPr marL="1645888" algn="l" defTabSz="411472" rtl="0" eaLnBrk="1" latinLnBrk="0" hangingPunct="1">
        <a:defRPr sz="1600" kern="1200">
          <a:solidFill>
            <a:schemeClr val="tx1"/>
          </a:solidFill>
          <a:latin typeface="+mn-lt"/>
          <a:ea typeface="+mn-ea"/>
          <a:cs typeface="+mn-cs"/>
        </a:defRPr>
      </a:lvl5pPr>
      <a:lvl6pPr marL="2057359" algn="l" defTabSz="411472" rtl="0" eaLnBrk="1" latinLnBrk="0" hangingPunct="1">
        <a:defRPr sz="1600" kern="1200">
          <a:solidFill>
            <a:schemeClr val="tx1"/>
          </a:solidFill>
          <a:latin typeface="+mn-lt"/>
          <a:ea typeface="+mn-ea"/>
          <a:cs typeface="+mn-cs"/>
        </a:defRPr>
      </a:lvl6pPr>
      <a:lvl7pPr marL="2468831" algn="l" defTabSz="411472" rtl="0" eaLnBrk="1" latinLnBrk="0" hangingPunct="1">
        <a:defRPr sz="1600" kern="1200">
          <a:solidFill>
            <a:schemeClr val="tx1"/>
          </a:solidFill>
          <a:latin typeface="+mn-lt"/>
          <a:ea typeface="+mn-ea"/>
          <a:cs typeface="+mn-cs"/>
        </a:defRPr>
      </a:lvl7pPr>
      <a:lvl8pPr marL="2880302" algn="l" defTabSz="411472" rtl="0" eaLnBrk="1" latinLnBrk="0" hangingPunct="1">
        <a:defRPr sz="1600" kern="1200">
          <a:solidFill>
            <a:schemeClr val="tx1"/>
          </a:solidFill>
          <a:latin typeface="+mn-lt"/>
          <a:ea typeface="+mn-ea"/>
          <a:cs typeface="+mn-cs"/>
        </a:defRPr>
      </a:lvl8pPr>
      <a:lvl9pPr marL="3291774" algn="l" defTabSz="411472" rtl="0" eaLnBrk="1" latinLnBrk="0" hangingPunct="1">
        <a:defRPr sz="16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098"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1508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4099" name="Picture 4" descr="Horizontal_RGB_600.bmp"/>
          <p:cNvPicPr>
            <a:picLocks noChangeAspect="1"/>
          </p:cNvPicPr>
          <p:nvPr/>
        </p:nvPicPr>
        <p:blipFill>
          <a:blip r:embed="rId6" cstate="screen">
            <a:extLst>
              <a:ext uri="{28A0092B-C50C-407E-A947-70E740481C1C}">
                <a14:useLocalDpi xmlns:a14="http://schemas.microsoft.com/office/drawing/2010/main" val="0"/>
              </a:ext>
            </a:extLst>
          </a:blip>
          <a:srcRect/>
          <a:stretch>
            <a:fillRect/>
          </a:stretch>
        </p:blipFill>
        <p:spPr bwMode="auto">
          <a:xfrm>
            <a:off x="320040" y="6245068"/>
            <a:ext cx="1303020" cy="387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3"/>
          <p:cNvPicPr>
            <a:picLocks noChangeAspect="1" noChangeArrowheads="1"/>
          </p:cNvPicPr>
          <p:nvPr/>
        </p:nvPicPr>
        <p:blipFill>
          <a:blip r:embed="rId7" cstate="screen">
            <a:extLst>
              <a:ext uri="{28A0092B-C50C-407E-A947-70E740481C1C}">
                <a14:useLocalDpi xmlns:a14="http://schemas.microsoft.com/office/drawing/2010/main" val="0"/>
              </a:ext>
            </a:extLst>
          </a:blip>
          <a:srcRect/>
          <a:stretch>
            <a:fillRect/>
          </a:stretch>
        </p:blipFill>
        <p:spPr bwMode="auto">
          <a:xfrm>
            <a:off x="388620" y="92869"/>
            <a:ext cx="1614488" cy="822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57" r:id="rId1"/>
    <p:sldLayoutId id="2147484061" r:id="rId2"/>
    <p:sldLayoutId id="2147484062" r:id="rId3"/>
  </p:sldLayoutIdLst>
  <p:txStyles>
    <p:titleStyle>
      <a:lvl1pPr algn="ctr" defTabSz="411468" rtl="0" eaLnBrk="1" fontAlgn="base" hangingPunct="1">
        <a:spcBef>
          <a:spcPct val="0"/>
        </a:spcBef>
        <a:spcAft>
          <a:spcPct val="0"/>
        </a:spcAft>
        <a:defRPr sz="4000" kern="1200">
          <a:solidFill>
            <a:schemeClr val="tx1"/>
          </a:solidFill>
          <a:latin typeface="+mj-lt"/>
          <a:ea typeface="ＭＳ Ｐゴシック" charset="-128"/>
          <a:cs typeface="ＭＳ Ｐゴシック" charset="-128"/>
        </a:defRPr>
      </a:lvl1pPr>
      <a:lvl2pPr algn="ctr" defTabSz="411468" rtl="0" eaLnBrk="1" fontAlgn="base" hangingPunct="1">
        <a:spcBef>
          <a:spcPct val="0"/>
        </a:spcBef>
        <a:spcAft>
          <a:spcPct val="0"/>
        </a:spcAft>
        <a:defRPr sz="4000">
          <a:solidFill>
            <a:schemeClr val="tx1"/>
          </a:solidFill>
          <a:latin typeface="Calibri" charset="0"/>
          <a:ea typeface="ＭＳ Ｐゴシック" charset="-128"/>
          <a:cs typeface="ＭＳ Ｐゴシック" charset="-128"/>
        </a:defRPr>
      </a:lvl2pPr>
      <a:lvl3pPr algn="ctr" defTabSz="411468" rtl="0" eaLnBrk="1" fontAlgn="base" hangingPunct="1">
        <a:spcBef>
          <a:spcPct val="0"/>
        </a:spcBef>
        <a:spcAft>
          <a:spcPct val="0"/>
        </a:spcAft>
        <a:defRPr sz="4000">
          <a:solidFill>
            <a:schemeClr val="tx1"/>
          </a:solidFill>
          <a:latin typeface="Calibri" charset="0"/>
          <a:ea typeface="ＭＳ Ｐゴシック" charset="-128"/>
          <a:cs typeface="ＭＳ Ｐゴシック" charset="-128"/>
        </a:defRPr>
      </a:lvl3pPr>
      <a:lvl4pPr algn="ctr" defTabSz="411468" rtl="0" eaLnBrk="1" fontAlgn="base" hangingPunct="1">
        <a:spcBef>
          <a:spcPct val="0"/>
        </a:spcBef>
        <a:spcAft>
          <a:spcPct val="0"/>
        </a:spcAft>
        <a:defRPr sz="4000">
          <a:solidFill>
            <a:schemeClr val="tx1"/>
          </a:solidFill>
          <a:latin typeface="Calibri" charset="0"/>
          <a:ea typeface="ＭＳ Ｐゴシック" charset="-128"/>
          <a:cs typeface="ＭＳ Ｐゴシック" charset="-128"/>
        </a:defRPr>
      </a:lvl4pPr>
      <a:lvl5pPr algn="ctr" defTabSz="411468" rtl="0" eaLnBrk="1" fontAlgn="base" hangingPunct="1">
        <a:spcBef>
          <a:spcPct val="0"/>
        </a:spcBef>
        <a:spcAft>
          <a:spcPct val="0"/>
        </a:spcAft>
        <a:defRPr sz="4000">
          <a:solidFill>
            <a:schemeClr val="tx1"/>
          </a:solidFill>
          <a:latin typeface="Calibri" charset="0"/>
          <a:ea typeface="ＭＳ Ｐゴシック" charset="-128"/>
          <a:cs typeface="ＭＳ Ｐゴシック" charset="-128"/>
        </a:defRPr>
      </a:lvl5pPr>
      <a:lvl6pPr marL="411468" algn="ctr" defTabSz="411468" rtl="0" eaLnBrk="1" fontAlgn="base" hangingPunct="1">
        <a:spcBef>
          <a:spcPct val="0"/>
        </a:spcBef>
        <a:spcAft>
          <a:spcPct val="0"/>
        </a:spcAft>
        <a:defRPr sz="4000">
          <a:solidFill>
            <a:schemeClr val="tx1"/>
          </a:solidFill>
          <a:latin typeface="Calibri" charset="0"/>
          <a:ea typeface="ＭＳ Ｐゴシック" charset="-128"/>
          <a:cs typeface="ＭＳ Ｐゴシック" charset="-128"/>
        </a:defRPr>
      </a:lvl6pPr>
      <a:lvl7pPr marL="822936" algn="ctr" defTabSz="411468" rtl="0" eaLnBrk="1" fontAlgn="base" hangingPunct="1">
        <a:spcBef>
          <a:spcPct val="0"/>
        </a:spcBef>
        <a:spcAft>
          <a:spcPct val="0"/>
        </a:spcAft>
        <a:defRPr sz="4000">
          <a:solidFill>
            <a:schemeClr val="tx1"/>
          </a:solidFill>
          <a:latin typeface="Calibri" charset="0"/>
          <a:ea typeface="ＭＳ Ｐゴシック" charset="-128"/>
          <a:cs typeface="ＭＳ Ｐゴシック" charset="-128"/>
        </a:defRPr>
      </a:lvl7pPr>
      <a:lvl8pPr marL="1234403" algn="ctr" defTabSz="411468" rtl="0" eaLnBrk="1" fontAlgn="base" hangingPunct="1">
        <a:spcBef>
          <a:spcPct val="0"/>
        </a:spcBef>
        <a:spcAft>
          <a:spcPct val="0"/>
        </a:spcAft>
        <a:defRPr sz="4000">
          <a:solidFill>
            <a:schemeClr val="tx1"/>
          </a:solidFill>
          <a:latin typeface="Calibri" charset="0"/>
          <a:ea typeface="ＭＳ Ｐゴシック" charset="-128"/>
          <a:cs typeface="ＭＳ Ｐゴシック" charset="-128"/>
        </a:defRPr>
      </a:lvl8pPr>
      <a:lvl9pPr marL="1645871" algn="ctr" defTabSz="411468" rtl="0" eaLnBrk="1" fontAlgn="base" hangingPunct="1">
        <a:spcBef>
          <a:spcPct val="0"/>
        </a:spcBef>
        <a:spcAft>
          <a:spcPct val="0"/>
        </a:spcAft>
        <a:defRPr sz="4000">
          <a:solidFill>
            <a:schemeClr val="tx1"/>
          </a:solidFill>
          <a:latin typeface="Calibri" charset="0"/>
          <a:ea typeface="ＭＳ Ｐゴシック" charset="-128"/>
          <a:cs typeface="ＭＳ Ｐゴシック" charset="-128"/>
        </a:defRPr>
      </a:lvl9pPr>
    </p:titleStyle>
    <p:bodyStyle>
      <a:lvl1pPr marL="308601" indent="-308601" algn="l" defTabSz="411468" rtl="0" eaLnBrk="1" fontAlgn="base" hangingPunct="1">
        <a:spcBef>
          <a:spcPct val="20000"/>
        </a:spcBef>
        <a:spcAft>
          <a:spcPct val="0"/>
        </a:spcAft>
        <a:buFont typeface="Arial" charset="0"/>
        <a:buChar char="•"/>
        <a:defRPr sz="2900" kern="1200">
          <a:solidFill>
            <a:schemeClr val="tx1"/>
          </a:solidFill>
          <a:latin typeface="+mn-lt"/>
          <a:ea typeface="ＭＳ Ｐゴシック" charset="-128"/>
          <a:cs typeface="ＭＳ Ｐゴシック" charset="-128"/>
        </a:defRPr>
      </a:lvl1pPr>
      <a:lvl2pPr marL="668635" indent="-257168" algn="l" defTabSz="411468" rtl="0" eaLnBrk="1" fontAlgn="base" hangingPunct="1">
        <a:spcBef>
          <a:spcPct val="20000"/>
        </a:spcBef>
        <a:spcAft>
          <a:spcPct val="0"/>
        </a:spcAft>
        <a:buFont typeface="Arial" charset="0"/>
        <a:buChar char="–"/>
        <a:defRPr sz="2500" kern="1200">
          <a:solidFill>
            <a:schemeClr val="tx1"/>
          </a:solidFill>
          <a:latin typeface="+mn-lt"/>
          <a:ea typeface="ＭＳ Ｐゴシック" charset="-128"/>
          <a:cs typeface="+mn-cs"/>
        </a:defRPr>
      </a:lvl2pPr>
      <a:lvl3pPr marL="1028669" indent="-205734" algn="l" defTabSz="411468" rtl="0" eaLnBrk="1" fontAlgn="base" hangingPunct="1">
        <a:spcBef>
          <a:spcPct val="20000"/>
        </a:spcBef>
        <a:spcAft>
          <a:spcPct val="0"/>
        </a:spcAft>
        <a:buFont typeface="Arial" charset="0"/>
        <a:buChar char="•"/>
        <a:defRPr sz="2200" kern="1200">
          <a:solidFill>
            <a:schemeClr val="tx1"/>
          </a:solidFill>
          <a:latin typeface="+mn-lt"/>
          <a:ea typeface="ＭＳ Ｐゴシック" charset="-128"/>
          <a:cs typeface="+mn-cs"/>
        </a:defRPr>
      </a:lvl3pPr>
      <a:lvl4pPr marL="1440137" indent="-205734" algn="l" defTabSz="411468" rtl="0" eaLnBrk="1" fontAlgn="base" hangingPunct="1">
        <a:spcBef>
          <a:spcPct val="20000"/>
        </a:spcBef>
        <a:spcAft>
          <a:spcPct val="0"/>
        </a:spcAft>
        <a:buFont typeface="Arial" charset="0"/>
        <a:buChar char="–"/>
        <a:defRPr sz="1800" kern="1200">
          <a:solidFill>
            <a:schemeClr val="tx1"/>
          </a:solidFill>
          <a:latin typeface="+mn-lt"/>
          <a:ea typeface="ＭＳ Ｐゴシック" charset="-128"/>
          <a:cs typeface="+mn-cs"/>
        </a:defRPr>
      </a:lvl4pPr>
      <a:lvl5pPr marL="1851603" indent="-205734" algn="l" defTabSz="411468" rtl="0" eaLnBrk="1" fontAlgn="base" hangingPunct="1">
        <a:spcBef>
          <a:spcPct val="20000"/>
        </a:spcBef>
        <a:spcAft>
          <a:spcPct val="0"/>
        </a:spcAft>
        <a:buFont typeface="Arial" charset="0"/>
        <a:buChar char="»"/>
        <a:defRPr sz="1800" kern="1200">
          <a:solidFill>
            <a:schemeClr val="tx1"/>
          </a:solidFill>
          <a:latin typeface="+mn-lt"/>
          <a:ea typeface="ＭＳ Ｐゴシック" charset="-128"/>
          <a:cs typeface="+mn-cs"/>
        </a:defRPr>
      </a:lvl5pPr>
      <a:lvl6pPr marL="2263073" indent="-205734" algn="l" defTabSz="411468" rtl="0" eaLnBrk="1" latinLnBrk="0" hangingPunct="1">
        <a:spcBef>
          <a:spcPct val="20000"/>
        </a:spcBef>
        <a:buFont typeface="Arial"/>
        <a:buChar char="•"/>
        <a:defRPr sz="1800" kern="1200">
          <a:solidFill>
            <a:schemeClr val="tx1"/>
          </a:solidFill>
          <a:latin typeface="+mn-lt"/>
          <a:ea typeface="+mn-ea"/>
          <a:cs typeface="+mn-cs"/>
        </a:defRPr>
      </a:lvl6pPr>
      <a:lvl7pPr marL="2674539" indent="-205734" algn="l" defTabSz="411468" rtl="0" eaLnBrk="1" latinLnBrk="0" hangingPunct="1">
        <a:spcBef>
          <a:spcPct val="20000"/>
        </a:spcBef>
        <a:buFont typeface="Arial"/>
        <a:buChar char="•"/>
        <a:defRPr sz="1800" kern="1200">
          <a:solidFill>
            <a:schemeClr val="tx1"/>
          </a:solidFill>
          <a:latin typeface="+mn-lt"/>
          <a:ea typeface="+mn-ea"/>
          <a:cs typeface="+mn-cs"/>
        </a:defRPr>
      </a:lvl7pPr>
      <a:lvl8pPr marL="3086007" indent="-205734" algn="l" defTabSz="411468" rtl="0" eaLnBrk="1" latinLnBrk="0" hangingPunct="1">
        <a:spcBef>
          <a:spcPct val="20000"/>
        </a:spcBef>
        <a:buFont typeface="Arial"/>
        <a:buChar char="•"/>
        <a:defRPr sz="1800" kern="1200">
          <a:solidFill>
            <a:schemeClr val="tx1"/>
          </a:solidFill>
          <a:latin typeface="+mn-lt"/>
          <a:ea typeface="+mn-ea"/>
          <a:cs typeface="+mn-cs"/>
        </a:defRPr>
      </a:lvl8pPr>
      <a:lvl9pPr marL="3497475" indent="-205734" algn="l" defTabSz="411468" rtl="0" eaLnBrk="1" latinLnBrk="0" hangingPunct="1">
        <a:spcBef>
          <a:spcPct val="20000"/>
        </a:spcBef>
        <a:buFont typeface="Arial"/>
        <a:buChar char="•"/>
        <a:defRPr sz="1800" kern="1200">
          <a:solidFill>
            <a:schemeClr val="tx1"/>
          </a:solidFill>
          <a:latin typeface="+mn-lt"/>
          <a:ea typeface="+mn-ea"/>
          <a:cs typeface="+mn-cs"/>
        </a:defRPr>
      </a:lvl9pPr>
    </p:bodyStyle>
    <p:otherStyle>
      <a:defPPr>
        <a:defRPr lang="en-US"/>
      </a:defPPr>
      <a:lvl1pPr marL="0" algn="l" defTabSz="411468" rtl="0" eaLnBrk="1" latinLnBrk="0" hangingPunct="1">
        <a:defRPr sz="1600" kern="1200">
          <a:solidFill>
            <a:schemeClr val="tx1"/>
          </a:solidFill>
          <a:latin typeface="+mn-lt"/>
          <a:ea typeface="+mn-ea"/>
          <a:cs typeface="+mn-cs"/>
        </a:defRPr>
      </a:lvl1pPr>
      <a:lvl2pPr marL="411468" algn="l" defTabSz="411468" rtl="0" eaLnBrk="1" latinLnBrk="0" hangingPunct="1">
        <a:defRPr sz="1600" kern="1200">
          <a:solidFill>
            <a:schemeClr val="tx1"/>
          </a:solidFill>
          <a:latin typeface="+mn-lt"/>
          <a:ea typeface="+mn-ea"/>
          <a:cs typeface="+mn-cs"/>
        </a:defRPr>
      </a:lvl2pPr>
      <a:lvl3pPr marL="822936" algn="l" defTabSz="411468" rtl="0" eaLnBrk="1" latinLnBrk="0" hangingPunct="1">
        <a:defRPr sz="1600" kern="1200">
          <a:solidFill>
            <a:schemeClr val="tx1"/>
          </a:solidFill>
          <a:latin typeface="+mn-lt"/>
          <a:ea typeface="+mn-ea"/>
          <a:cs typeface="+mn-cs"/>
        </a:defRPr>
      </a:lvl3pPr>
      <a:lvl4pPr marL="1234403" algn="l" defTabSz="411468" rtl="0" eaLnBrk="1" latinLnBrk="0" hangingPunct="1">
        <a:defRPr sz="1600" kern="1200">
          <a:solidFill>
            <a:schemeClr val="tx1"/>
          </a:solidFill>
          <a:latin typeface="+mn-lt"/>
          <a:ea typeface="+mn-ea"/>
          <a:cs typeface="+mn-cs"/>
        </a:defRPr>
      </a:lvl4pPr>
      <a:lvl5pPr marL="1645871" algn="l" defTabSz="411468" rtl="0" eaLnBrk="1" latinLnBrk="0" hangingPunct="1">
        <a:defRPr sz="1600" kern="1200">
          <a:solidFill>
            <a:schemeClr val="tx1"/>
          </a:solidFill>
          <a:latin typeface="+mn-lt"/>
          <a:ea typeface="+mn-ea"/>
          <a:cs typeface="+mn-cs"/>
        </a:defRPr>
      </a:lvl5pPr>
      <a:lvl6pPr marL="2057339" algn="l" defTabSz="411468" rtl="0" eaLnBrk="1" latinLnBrk="0" hangingPunct="1">
        <a:defRPr sz="1600" kern="1200">
          <a:solidFill>
            <a:schemeClr val="tx1"/>
          </a:solidFill>
          <a:latin typeface="+mn-lt"/>
          <a:ea typeface="+mn-ea"/>
          <a:cs typeface="+mn-cs"/>
        </a:defRPr>
      </a:lvl6pPr>
      <a:lvl7pPr marL="2468806" algn="l" defTabSz="411468" rtl="0" eaLnBrk="1" latinLnBrk="0" hangingPunct="1">
        <a:defRPr sz="1600" kern="1200">
          <a:solidFill>
            <a:schemeClr val="tx1"/>
          </a:solidFill>
          <a:latin typeface="+mn-lt"/>
          <a:ea typeface="+mn-ea"/>
          <a:cs typeface="+mn-cs"/>
        </a:defRPr>
      </a:lvl7pPr>
      <a:lvl8pPr marL="2880274" algn="l" defTabSz="411468" rtl="0" eaLnBrk="1" latinLnBrk="0" hangingPunct="1">
        <a:defRPr sz="1600" kern="1200">
          <a:solidFill>
            <a:schemeClr val="tx1"/>
          </a:solidFill>
          <a:latin typeface="+mn-lt"/>
          <a:ea typeface="+mn-ea"/>
          <a:cs typeface="+mn-cs"/>
        </a:defRPr>
      </a:lvl8pPr>
      <a:lvl9pPr marL="3291741" algn="l" defTabSz="411468"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18.xml"/><Relationship Id="rId5" Type="http://schemas.openxmlformats.org/officeDocument/2006/relationships/image" Target="../media/image19.jpeg"/><Relationship Id="rId4" Type="http://schemas.openxmlformats.org/officeDocument/2006/relationships/image" Target="../media/image18.png"/></Relationships>
</file>

<file path=ppt/slides/_rels/slide1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xml"/><Relationship Id="rId1" Type="http://schemas.openxmlformats.org/officeDocument/2006/relationships/slideLayout" Target="../slideLayouts/slideLayout19.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7.xml"/><Relationship Id="rId1" Type="http://schemas.openxmlformats.org/officeDocument/2006/relationships/slideLayout" Target="../slideLayouts/slideLayout19.xml"/><Relationship Id="rId5" Type="http://schemas.openxmlformats.org/officeDocument/2006/relationships/image" Target="../media/image24.jpeg"/><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0125" y="6264324"/>
            <a:ext cx="2006221" cy="369332"/>
          </a:xfrm>
          <a:prstGeom prst="rect">
            <a:avLst/>
          </a:prstGeom>
          <a:solidFill>
            <a:schemeClr val="bg1"/>
          </a:solidFill>
        </p:spPr>
        <p:txBody>
          <a:bodyPr wrap="square" rtlCol="0">
            <a:spAutoFit/>
          </a:bodyPr>
          <a:lstStyle/>
          <a:p>
            <a:endParaRPr lang="en-US" dirty="0"/>
          </a:p>
        </p:txBody>
      </p:sp>
      <p:sp>
        <p:nvSpPr>
          <p:cNvPr id="5126" name="Title 6"/>
          <p:cNvSpPr>
            <a:spLocks noGrp="1"/>
          </p:cNvSpPr>
          <p:nvPr>
            <p:ph type="ctrTitle"/>
          </p:nvPr>
        </p:nvSpPr>
        <p:spPr>
          <a:xfrm>
            <a:off x="607673" y="1929128"/>
            <a:ext cx="8039159" cy="1979613"/>
          </a:xfrm>
        </p:spPr>
        <p:txBody>
          <a:bodyPr/>
          <a:lstStyle/>
          <a:p>
            <a:r>
              <a:rPr lang="en-GB" sz="3600" b="1" dirty="0"/>
              <a:t>Mainstreaming inclusive sanitation into  </a:t>
            </a:r>
            <a:r>
              <a:rPr lang="en-US" sz="3600" b="1" dirty="0"/>
              <a:t/>
            </a:r>
            <a:br>
              <a:rPr lang="en-US" sz="3600" b="1" dirty="0"/>
            </a:br>
            <a:r>
              <a:rPr lang="en-GB" sz="3600" b="1" dirty="0"/>
              <a:t>community-led total sanitation in Kenya  </a:t>
            </a:r>
            <a:endParaRPr lang="en-US" sz="3600" b="1" dirty="0"/>
          </a:p>
        </p:txBody>
      </p:sp>
      <p:sp>
        <p:nvSpPr>
          <p:cNvPr id="5122" name="Subtitle 10"/>
          <p:cNvSpPr>
            <a:spLocks noGrp="1"/>
          </p:cNvSpPr>
          <p:nvPr>
            <p:ph type="subTitle" idx="1"/>
          </p:nvPr>
        </p:nvSpPr>
        <p:spPr>
          <a:xfrm>
            <a:off x="150125" y="3878156"/>
            <a:ext cx="9150587" cy="1152525"/>
          </a:xfrm>
        </p:spPr>
        <p:txBody>
          <a:bodyPr>
            <a:normAutofit/>
          </a:bodyPr>
          <a:lstStyle/>
          <a:p>
            <a:pPr algn="ctr" eaLnBrk="1" hangingPunct="1"/>
            <a:r>
              <a:rPr lang="en-US" sz="2800" b="1" i="1" dirty="0" smtClean="0">
                <a:solidFill>
                  <a:srgbClr val="007A74"/>
                </a:solidFill>
                <a:ea typeface="Calibri" pitchFamily="-105" charset="0"/>
                <a:cs typeface="Calibri" pitchFamily="-105" charset="0"/>
              </a:rPr>
              <a:t>E. </a:t>
            </a:r>
            <a:r>
              <a:rPr lang="en-US" sz="2800" b="1" i="1" dirty="0" err="1" smtClean="0">
                <a:solidFill>
                  <a:srgbClr val="007A74"/>
                </a:solidFill>
                <a:ea typeface="Calibri" pitchFamily="-105" charset="0"/>
                <a:cs typeface="Calibri" pitchFamily="-105" charset="0"/>
              </a:rPr>
              <a:t>Mugambi</a:t>
            </a:r>
            <a:r>
              <a:rPr lang="en-US" sz="2800" b="1" i="1" dirty="0" smtClean="0">
                <a:solidFill>
                  <a:srgbClr val="007A74"/>
                </a:solidFill>
                <a:ea typeface="Calibri" pitchFamily="-105" charset="0"/>
                <a:cs typeface="Calibri" pitchFamily="-105" charset="0"/>
              </a:rPr>
              <a:t>,— WASHplus Project, FHI 360</a:t>
            </a:r>
            <a:endParaRPr lang="en-GB" sz="2800" b="1" i="1" dirty="0" smtClean="0">
              <a:solidFill>
                <a:srgbClr val="007A74"/>
              </a:solidFill>
              <a:ea typeface="Calibri" pitchFamily="-105" charset="0"/>
              <a:cs typeface="Calibri" pitchFamily="-105" charset="0"/>
            </a:endParaRPr>
          </a:p>
          <a:p>
            <a:pPr algn="ctr" eaLnBrk="1" hangingPunct="1"/>
            <a:r>
              <a:rPr lang="en-GB" sz="2800" b="1" i="1" dirty="0" smtClean="0">
                <a:solidFill>
                  <a:srgbClr val="007A74"/>
                </a:solidFill>
                <a:ea typeface="Geneva" pitchFamily="-105" charset="0"/>
                <a:cs typeface="Geneva" pitchFamily="-105" charset="0"/>
              </a:rPr>
              <a:t>September, 2014</a:t>
            </a:r>
            <a:endParaRPr lang="en-US" dirty="0" smtClean="0">
              <a:solidFill>
                <a:srgbClr val="572C23"/>
              </a:solidFill>
              <a:ea typeface="Geneva" pitchFamily="-105" charset="0"/>
              <a:cs typeface="Geneva" pitchFamily="-105" charset="0"/>
            </a:endParaRPr>
          </a:p>
        </p:txBody>
      </p:sp>
      <p:pic>
        <p:nvPicPr>
          <p:cNvPr id="5125" name="P 9"/>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6769291" y="5086190"/>
            <a:ext cx="1774832" cy="1316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descr="Horizontal_CMYK.png"/>
          <p:cNvPicPr>
            <a:picLocks noChangeAspect="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422452" y="5744298"/>
            <a:ext cx="2266157" cy="672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4123327" y="5744340"/>
            <a:ext cx="1426433" cy="592518"/>
          </a:xfrm>
          <a:prstGeom prst="rect">
            <a:avLst/>
          </a:prstGeom>
        </p:spPr>
      </p:pic>
    </p:spTree>
    <p:extLst>
      <p:ext uri="{BB962C8B-B14F-4D97-AF65-F5344CB8AC3E}">
        <p14:creationId xmlns:p14="http://schemas.microsoft.com/office/powerpoint/2010/main" val="4233264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1221488" y="218368"/>
            <a:ext cx="8229600" cy="984250"/>
          </a:xfrm>
        </p:spPr>
        <p:txBody>
          <a:bodyPr/>
          <a:lstStyle/>
          <a:p>
            <a:pPr algn="ctr"/>
            <a:r>
              <a:rPr lang="en-US" sz="3200" b="1" dirty="0" smtClean="0">
                <a:solidFill>
                  <a:srgbClr val="005C58"/>
                </a:solidFill>
                <a:ea typeface="Geneva" pitchFamily="-105" charset="0"/>
                <a:cs typeface="Geneva" pitchFamily="-105" charset="0"/>
              </a:rPr>
              <a:t>Lessons Learned – Integration in CLTS</a:t>
            </a:r>
          </a:p>
        </p:txBody>
      </p:sp>
      <p:sp>
        <p:nvSpPr>
          <p:cNvPr id="18435" name="Content Placeholder 2"/>
          <p:cNvSpPr>
            <a:spLocks noGrp="1"/>
          </p:cNvSpPr>
          <p:nvPr>
            <p:ph idx="1"/>
          </p:nvPr>
        </p:nvSpPr>
        <p:spPr>
          <a:xfrm>
            <a:off x="3343701" y="916999"/>
            <a:ext cx="5698699" cy="5922319"/>
          </a:xfrm>
        </p:spPr>
        <p:txBody>
          <a:bodyPr/>
          <a:lstStyle/>
          <a:p>
            <a:r>
              <a:rPr lang="en-GB" sz="2600" dirty="0" smtClean="0"/>
              <a:t>Orientation on inclusive sanitation has enlightened CLTS implementers; now being integrated in the national </a:t>
            </a:r>
            <a:r>
              <a:rPr lang="en-GB" sz="2600" dirty="0"/>
              <a:t>CLTS </a:t>
            </a:r>
            <a:r>
              <a:rPr lang="en-GB" sz="2600" dirty="0" smtClean="0"/>
              <a:t>approach</a:t>
            </a:r>
            <a:endParaRPr lang="en-GB" sz="2600" dirty="0"/>
          </a:p>
          <a:p>
            <a:r>
              <a:rPr lang="en-US" sz="2600" dirty="0" smtClean="0"/>
              <a:t>Indigenous innovation </a:t>
            </a:r>
            <a:r>
              <a:rPr lang="en-US" sz="2600" dirty="0"/>
              <a:t>with local </a:t>
            </a:r>
            <a:r>
              <a:rPr lang="en-US" sz="2600" dirty="0" smtClean="0"/>
              <a:t>materials can </a:t>
            </a:r>
            <a:r>
              <a:rPr lang="en-GB" sz="2600" dirty="0" smtClean="0"/>
              <a:t>change </a:t>
            </a:r>
            <a:r>
              <a:rPr lang="en-GB" sz="2600" dirty="0"/>
              <a:t>lives of </a:t>
            </a:r>
            <a:r>
              <a:rPr lang="en-GB" sz="2600" dirty="0" smtClean="0"/>
              <a:t>families and  individuals </a:t>
            </a:r>
          </a:p>
          <a:p>
            <a:r>
              <a:rPr lang="en-US" sz="2600" dirty="0" smtClean="0"/>
              <a:t>Due to stigma, people </a:t>
            </a:r>
            <a:r>
              <a:rPr lang="en-US" sz="2600" dirty="0"/>
              <a:t>affected </a:t>
            </a:r>
            <a:r>
              <a:rPr lang="en-US" sz="2600" dirty="0" smtClean="0"/>
              <a:t>often do not attend triggering sessions, therefore case-by-case identification of households with persons with disability is important</a:t>
            </a:r>
            <a:endParaRPr lang="en-GB" sz="26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28" y="1026345"/>
            <a:ext cx="3255950" cy="5827487"/>
          </a:xfrm>
          <a:prstGeom prst="rect">
            <a:avLst/>
          </a:prstGeom>
        </p:spPr>
      </p:pic>
    </p:spTree>
    <p:extLst>
      <p:ext uri="{BB962C8B-B14F-4D97-AF65-F5344CB8AC3E}">
        <p14:creationId xmlns:p14="http://schemas.microsoft.com/office/powerpoint/2010/main" val="37351188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891541" y="217717"/>
            <a:ext cx="8229600" cy="984250"/>
          </a:xfrm>
        </p:spPr>
        <p:txBody>
          <a:bodyPr/>
          <a:lstStyle/>
          <a:p>
            <a:pPr algn="ctr"/>
            <a:r>
              <a:rPr lang="en-US" sz="3200" b="1" dirty="0" smtClean="0">
                <a:solidFill>
                  <a:srgbClr val="005C58"/>
                </a:solidFill>
                <a:ea typeface="Geneva" pitchFamily="-105" charset="0"/>
                <a:cs typeface="Geneva" pitchFamily="-105" charset="0"/>
              </a:rPr>
              <a:t>CLTS “</a:t>
            </a:r>
            <a:r>
              <a:rPr lang="en-US" sz="3200" b="1" i="1" dirty="0" smtClean="0">
                <a:solidFill>
                  <a:srgbClr val="005C58"/>
                </a:solidFill>
                <a:ea typeface="Geneva" pitchFamily="-105" charset="0"/>
                <a:cs typeface="Geneva" pitchFamily="-105" charset="0"/>
              </a:rPr>
              <a:t>Plus” </a:t>
            </a:r>
            <a:r>
              <a:rPr lang="en-US" sz="3200" b="1" dirty="0" smtClean="0">
                <a:solidFill>
                  <a:srgbClr val="005C58"/>
                </a:solidFill>
                <a:ea typeface="Geneva" pitchFamily="-105" charset="0"/>
                <a:cs typeface="Geneva" pitchFamily="-105" charset="0"/>
              </a:rPr>
              <a:t>Conclusion</a:t>
            </a:r>
            <a:endParaRPr lang="en-US" sz="1800" b="1" dirty="0" smtClean="0">
              <a:solidFill>
                <a:srgbClr val="005C58"/>
              </a:solidFill>
              <a:ea typeface="Geneva" pitchFamily="-105" charset="0"/>
              <a:cs typeface="Geneva" pitchFamily="-105" charset="0"/>
            </a:endParaRPr>
          </a:p>
        </p:txBody>
      </p:sp>
      <p:sp>
        <p:nvSpPr>
          <p:cNvPr id="18435" name="Content Placeholder 2"/>
          <p:cNvSpPr>
            <a:spLocks noGrp="1"/>
          </p:cNvSpPr>
          <p:nvPr>
            <p:ph idx="1"/>
          </p:nvPr>
        </p:nvSpPr>
        <p:spPr>
          <a:xfrm>
            <a:off x="211540" y="1577123"/>
            <a:ext cx="4985103" cy="5123928"/>
          </a:xfrm>
        </p:spPr>
        <p:txBody>
          <a:bodyPr/>
          <a:lstStyle/>
          <a:p>
            <a:r>
              <a:rPr lang="en-GB" sz="2800" dirty="0" err="1" smtClean="0"/>
              <a:t>CLTS</a:t>
            </a:r>
            <a:r>
              <a:rPr lang="en-GB" sz="2800" i="1" dirty="0" err="1" smtClean="0"/>
              <a:t>plus</a:t>
            </a:r>
            <a:r>
              <a:rPr lang="en-GB" sz="2800" dirty="0" smtClean="0"/>
              <a:t> </a:t>
            </a:r>
            <a:r>
              <a:rPr lang="en-GB" sz="2800" dirty="0"/>
              <a:t>pilot program on the ground </a:t>
            </a:r>
            <a:r>
              <a:rPr lang="en-GB" sz="2800" dirty="0" smtClean="0"/>
              <a:t>had immediate impact</a:t>
            </a:r>
          </a:p>
          <a:p>
            <a:pPr>
              <a:spcBef>
                <a:spcPts val="1200"/>
              </a:spcBef>
              <a:spcAft>
                <a:spcPts val="1200"/>
              </a:spcAft>
            </a:pPr>
            <a:r>
              <a:rPr lang="en-US" sz="2800" dirty="0" smtClean="0">
                <a:ea typeface="Geneva" pitchFamily="-105" charset="0"/>
                <a:cs typeface="Geneva" pitchFamily="-105" charset="0"/>
              </a:rPr>
              <a:t>Communities are very innovative in designing solutions when prompted</a:t>
            </a:r>
            <a:endParaRPr lang="en-US" sz="2800" dirty="0">
              <a:ea typeface="Geneva" pitchFamily="-105" charset="0"/>
              <a:cs typeface="Geneva" pitchFamily="-105" charset="0"/>
            </a:endParaRPr>
          </a:p>
          <a:p>
            <a:pPr>
              <a:spcBef>
                <a:spcPts val="1200"/>
              </a:spcBef>
              <a:spcAft>
                <a:spcPts val="1200"/>
              </a:spcAft>
            </a:pPr>
            <a:r>
              <a:rPr lang="en-US" sz="2800" dirty="0" smtClean="0"/>
              <a:t>P</a:t>
            </a:r>
            <a:r>
              <a:rPr lang="en-GB" sz="2800" dirty="0" err="1" smtClean="0"/>
              <a:t>olicy</a:t>
            </a:r>
            <a:r>
              <a:rPr lang="en-GB" sz="2800" dirty="0" smtClean="0"/>
              <a:t> change required for longer </a:t>
            </a:r>
            <a:r>
              <a:rPr lang="en-GB" sz="2800" dirty="0"/>
              <a:t>term </a:t>
            </a:r>
            <a:r>
              <a:rPr lang="en-GB" sz="2800" dirty="0" smtClean="0"/>
              <a:t>equity </a:t>
            </a:r>
            <a:r>
              <a:rPr lang="en-GB" sz="2800" dirty="0"/>
              <a:t>gains and </a:t>
            </a:r>
            <a:r>
              <a:rPr lang="en-GB" sz="2800" dirty="0" smtClean="0"/>
              <a:t>sustainability</a:t>
            </a:r>
          </a:p>
        </p:txBody>
      </p:sp>
      <p:pic>
        <p:nvPicPr>
          <p:cNvPr id="2" name="Picture 1"/>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5240185" y="1664207"/>
            <a:ext cx="3764840" cy="4168320"/>
          </a:xfrm>
          <a:prstGeom prst="rect">
            <a:avLst/>
          </a:prstGeom>
        </p:spPr>
      </p:pic>
    </p:spTree>
    <p:extLst>
      <p:ext uri="{BB962C8B-B14F-4D97-AF65-F5344CB8AC3E}">
        <p14:creationId xmlns:p14="http://schemas.microsoft.com/office/powerpoint/2010/main" val="37351188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1999" y="918481"/>
            <a:ext cx="8229600" cy="984250"/>
          </a:xfrm>
        </p:spPr>
        <p:txBody>
          <a:bodyPr/>
          <a:lstStyle/>
          <a:p>
            <a:r>
              <a:rPr lang="en-US" sz="3600" b="1" dirty="0" smtClean="0">
                <a:solidFill>
                  <a:srgbClr val="005C58"/>
                </a:solidFill>
              </a:rPr>
              <a:t>Thank you</a:t>
            </a:r>
            <a:endParaRPr lang="en-US" sz="3600" b="1" dirty="0">
              <a:solidFill>
                <a:srgbClr val="005C58"/>
              </a:solidFill>
            </a:endParaRPr>
          </a:p>
        </p:txBody>
      </p:sp>
      <p:sp>
        <p:nvSpPr>
          <p:cNvPr id="3" name="Content Placeholder 2"/>
          <p:cNvSpPr>
            <a:spLocks noGrp="1"/>
          </p:cNvSpPr>
          <p:nvPr>
            <p:ph idx="1"/>
          </p:nvPr>
        </p:nvSpPr>
        <p:spPr>
          <a:xfrm>
            <a:off x="544285" y="2063745"/>
            <a:ext cx="8229600" cy="4983163"/>
          </a:xfrm>
        </p:spPr>
        <p:txBody>
          <a:bodyPr/>
          <a:lstStyle/>
          <a:p>
            <a:pPr marL="0" indent="0" algn="ctr">
              <a:buNone/>
            </a:pPr>
            <a:r>
              <a:rPr lang="en-US" sz="3200" i="1" dirty="0" smtClean="0"/>
              <a:t>“</a:t>
            </a:r>
            <a:r>
              <a:rPr lang="en-US" sz="2800" i="1" dirty="0" smtClean="0"/>
              <a:t>Facilitate </a:t>
            </a:r>
            <a:r>
              <a:rPr lang="en-US" sz="2800" i="1" dirty="0"/>
              <a:t>the identification of those who are weaker, poorer, landless or otherwise unable to construct their own toilets. These may be old people, widows, single mothers, the disabled, those who are chronically </a:t>
            </a:r>
            <a:r>
              <a:rPr lang="en-US" sz="2800" i="1" dirty="0" smtClean="0"/>
              <a:t>sick…” </a:t>
            </a:r>
            <a:r>
              <a:rPr lang="en-US" sz="2800" dirty="0" smtClean="0"/>
              <a:t>(</a:t>
            </a:r>
            <a:r>
              <a:rPr lang="en-US" sz="2800" dirty="0" err="1" smtClean="0"/>
              <a:t>Kar</a:t>
            </a:r>
            <a:r>
              <a:rPr lang="en-US" sz="2800" dirty="0" smtClean="0"/>
              <a:t> </a:t>
            </a:r>
            <a:r>
              <a:rPr lang="en-US" sz="2800" dirty="0"/>
              <a:t>with Chambers 2008). </a:t>
            </a:r>
            <a:endParaRPr lang="en-US" sz="2800" dirty="0" smtClean="0"/>
          </a:p>
          <a:p>
            <a:pPr marL="0" indent="0" algn="ctr">
              <a:buNone/>
            </a:pPr>
            <a:r>
              <a:rPr lang="en-US" sz="2800" smtClean="0"/>
              <a:t>www.washplus.org  </a:t>
            </a:r>
            <a:endParaRPr lang="en-US" sz="2800" dirty="0"/>
          </a:p>
          <a:p>
            <a:pPr marL="0" indent="0">
              <a:buNone/>
            </a:pPr>
            <a:endParaRPr lang="en-US" dirty="0"/>
          </a:p>
        </p:txBody>
      </p:sp>
    </p:spTree>
    <p:extLst>
      <p:ext uri="{BB962C8B-B14F-4D97-AF65-F5344CB8AC3E}">
        <p14:creationId xmlns:p14="http://schemas.microsoft.com/office/powerpoint/2010/main" val="2117487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144" y="199694"/>
            <a:ext cx="8229600" cy="984250"/>
          </a:xfrm>
        </p:spPr>
        <p:txBody>
          <a:bodyPr/>
          <a:lstStyle/>
          <a:p>
            <a:pPr algn="ctr"/>
            <a:r>
              <a:rPr lang="en-US" sz="3200" b="1" dirty="0" smtClean="0">
                <a:solidFill>
                  <a:srgbClr val="005C58"/>
                </a:solidFill>
              </a:rPr>
              <a:t>Background </a:t>
            </a:r>
            <a:endParaRPr lang="en-US" sz="3200" b="1" dirty="0">
              <a:solidFill>
                <a:srgbClr val="005C58"/>
              </a:solidFill>
            </a:endParaRPr>
          </a:p>
        </p:txBody>
      </p:sp>
      <p:sp>
        <p:nvSpPr>
          <p:cNvPr id="3" name="Content Placeholder 2"/>
          <p:cNvSpPr>
            <a:spLocks noGrp="1"/>
          </p:cNvSpPr>
          <p:nvPr>
            <p:ph idx="1"/>
          </p:nvPr>
        </p:nvSpPr>
        <p:spPr>
          <a:xfrm>
            <a:off x="4801625" y="955344"/>
            <a:ext cx="4400427" cy="5430132"/>
          </a:xfrm>
        </p:spPr>
        <p:txBody>
          <a:bodyPr/>
          <a:lstStyle/>
          <a:p>
            <a:r>
              <a:rPr lang="en-GB" sz="2400" dirty="0" smtClean="0"/>
              <a:t>Approx. </a:t>
            </a:r>
            <a:r>
              <a:rPr lang="en-GB" sz="2400" dirty="0"/>
              <a:t>19,500 Kenyans, including 17,100 children </a:t>
            </a:r>
            <a:r>
              <a:rPr lang="en-GB" sz="2400" dirty="0" smtClean="0"/>
              <a:t>under 5, die </a:t>
            </a:r>
            <a:r>
              <a:rPr lang="en-GB" sz="2400" dirty="0"/>
              <a:t>from </a:t>
            </a:r>
            <a:r>
              <a:rPr lang="en-GB" sz="2400" dirty="0" smtClean="0"/>
              <a:t>diarrhoea yearly </a:t>
            </a:r>
          </a:p>
          <a:p>
            <a:r>
              <a:rPr lang="en-GB" sz="2400" dirty="0" smtClean="0"/>
              <a:t>Nearly 90% is </a:t>
            </a:r>
            <a:r>
              <a:rPr lang="en-GB" sz="2400" dirty="0"/>
              <a:t>directly attributed to poor </a:t>
            </a:r>
            <a:r>
              <a:rPr lang="en-GB" sz="2400" dirty="0" smtClean="0"/>
              <a:t>WASH practices (</a:t>
            </a:r>
            <a:r>
              <a:rPr lang="en-GB" sz="2000" dirty="0" err="1" smtClean="0"/>
              <a:t>GoK</a:t>
            </a:r>
            <a:r>
              <a:rPr lang="en-US" sz="2000" dirty="0"/>
              <a:t>, 2012</a:t>
            </a:r>
            <a:r>
              <a:rPr lang="en-GB" sz="2000" dirty="0"/>
              <a:t>). </a:t>
            </a:r>
            <a:endParaRPr lang="en-GB" sz="2000" dirty="0" smtClean="0"/>
          </a:p>
          <a:p>
            <a:r>
              <a:rPr lang="en-GB" sz="2400" dirty="0" smtClean="0"/>
              <a:t>About 14% practice </a:t>
            </a:r>
            <a:r>
              <a:rPr lang="en-GB" sz="2400" dirty="0"/>
              <a:t>open defecation </a:t>
            </a:r>
          </a:p>
          <a:p>
            <a:r>
              <a:rPr lang="en-GB" sz="2400" dirty="0" smtClean="0"/>
              <a:t>17% live in rural areas </a:t>
            </a:r>
            <a:r>
              <a:rPr lang="en-GB" sz="2000" dirty="0" smtClean="0"/>
              <a:t>(JMP 2013)</a:t>
            </a:r>
          </a:p>
          <a:p>
            <a:endParaRPr lang="en-GB" sz="2000" dirty="0" smtClean="0"/>
          </a:p>
          <a:p>
            <a:pPr marL="0" indent="0">
              <a:buNone/>
            </a:pPr>
            <a:endParaRPr lang="en-US" sz="2800" dirty="0"/>
          </a:p>
        </p:txBody>
      </p:sp>
      <p:pic>
        <p:nvPicPr>
          <p:cNvPr id="4" name="Content Placeholder 3"/>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101599" y="1183946"/>
            <a:ext cx="4647848" cy="3636250"/>
          </a:xfrm>
          <a:prstGeom prst="rect">
            <a:avLst/>
          </a:prstGeom>
        </p:spPr>
      </p:pic>
    </p:spTree>
    <p:extLst>
      <p:ext uri="{BB962C8B-B14F-4D97-AF65-F5344CB8AC3E}">
        <p14:creationId xmlns:p14="http://schemas.microsoft.com/office/powerpoint/2010/main" val="35032711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07157"/>
            <a:ext cx="8229600" cy="984250"/>
          </a:xfrm>
        </p:spPr>
        <p:txBody>
          <a:bodyPr/>
          <a:lstStyle/>
          <a:p>
            <a:r>
              <a:rPr lang="en-US" sz="3200" b="1" dirty="0" smtClean="0">
                <a:solidFill>
                  <a:srgbClr val="005C58"/>
                </a:solidFill>
              </a:rPr>
              <a:t>CLTS Approach in Kenya</a:t>
            </a:r>
            <a:endParaRPr lang="en-US" sz="3200" dirty="0">
              <a:solidFill>
                <a:srgbClr val="005C58"/>
              </a:solidFill>
            </a:endParaRPr>
          </a:p>
        </p:txBody>
      </p:sp>
      <p:sp>
        <p:nvSpPr>
          <p:cNvPr id="3" name="Content Placeholder 2"/>
          <p:cNvSpPr>
            <a:spLocks noGrp="1"/>
          </p:cNvSpPr>
          <p:nvPr>
            <p:ph idx="1"/>
          </p:nvPr>
        </p:nvSpPr>
        <p:spPr>
          <a:xfrm>
            <a:off x="4319516" y="984250"/>
            <a:ext cx="4563227" cy="5317533"/>
          </a:xfrm>
        </p:spPr>
        <p:txBody>
          <a:bodyPr/>
          <a:lstStyle/>
          <a:p>
            <a:r>
              <a:rPr lang="en-GB" sz="2800" dirty="0" smtClean="0"/>
              <a:t>MOH Kenya adopted </a:t>
            </a:r>
            <a:r>
              <a:rPr lang="en-GB" sz="2800" dirty="0"/>
              <a:t>CLTS  in </a:t>
            </a:r>
            <a:r>
              <a:rPr lang="en-GB" sz="2800" dirty="0" smtClean="0"/>
              <a:t>2008</a:t>
            </a:r>
          </a:p>
          <a:p>
            <a:pPr>
              <a:spcBef>
                <a:spcPts val="1800"/>
              </a:spcBef>
              <a:spcAft>
                <a:spcPts val="1800"/>
              </a:spcAft>
            </a:pPr>
            <a:r>
              <a:rPr lang="en-GB" sz="2800" dirty="0" smtClean="0"/>
              <a:t>Aims to accelerate uptake of basic sanitation in rural Kenya</a:t>
            </a:r>
          </a:p>
          <a:p>
            <a:pPr>
              <a:spcBef>
                <a:spcPts val="1800"/>
              </a:spcBef>
              <a:spcAft>
                <a:spcPts val="1800"/>
              </a:spcAft>
            </a:pPr>
            <a:r>
              <a:rPr lang="en-GB" sz="2800" dirty="0" smtClean="0"/>
              <a:t>But there was a gap…</a:t>
            </a:r>
          </a:p>
          <a:p>
            <a:r>
              <a:rPr lang="en-US" sz="2800" dirty="0" smtClean="0"/>
              <a:t>If CLTS </a:t>
            </a:r>
            <a:r>
              <a:rPr lang="en-US" sz="2800" dirty="0"/>
              <a:t>aims at </a:t>
            </a:r>
            <a:r>
              <a:rPr lang="en-US" sz="2800" i="1" dirty="0"/>
              <a:t>total</a:t>
            </a:r>
            <a:r>
              <a:rPr lang="en-US" sz="2800" dirty="0"/>
              <a:t> </a:t>
            </a:r>
            <a:r>
              <a:rPr lang="en-US" sz="2800" dirty="0" smtClean="0"/>
              <a:t>sanitation, then it </a:t>
            </a:r>
            <a:r>
              <a:rPr lang="en-US" sz="2800" dirty="0"/>
              <a:t>has to be </a:t>
            </a:r>
            <a:r>
              <a:rPr lang="en-US" sz="2800" i="1" dirty="0" smtClean="0"/>
              <a:t>inclusive</a:t>
            </a:r>
            <a:r>
              <a:rPr lang="en-US" sz="2800" dirty="0"/>
              <a:t> </a:t>
            </a:r>
            <a:r>
              <a:rPr lang="en-US" sz="2000" dirty="0" smtClean="0"/>
              <a:t>(Wilbur</a:t>
            </a:r>
            <a:r>
              <a:rPr lang="en-US" sz="2000" dirty="0"/>
              <a:t>, J. and Jones, H. </a:t>
            </a:r>
            <a:r>
              <a:rPr lang="en-US" sz="2000" dirty="0" smtClean="0"/>
              <a:t>2014</a:t>
            </a:r>
            <a:r>
              <a:rPr lang="en-US" sz="2000" dirty="0"/>
              <a:t>) </a:t>
            </a:r>
            <a:endParaRPr lang="en-US" sz="2000" dirty="0" smtClean="0"/>
          </a:p>
          <a:p>
            <a:endParaRPr lang="en-US" sz="2000" dirty="0" smtClean="0"/>
          </a:p>
          <a:p>
            <a:endParaRPr lang="en-US" sz="2000" i="1" dirty="0" smtClean="0"/>
          </a:p>
          <a:p>
            <a:endParaRPr lang="en-GB" sz="2800" i="1" dirty="0" smtClean="0"/>
          </a:p>
          <a:p>
            <a:endParaRPr lang="en-GB" sz="2800" dirty="0"/>
          </a:p>
          <a:p>
            <a:endParaRPr lang="en-US" dirty="0"/>
          </a:p>
        </p:txBody>
      </p:sp>
      <p:pic>
        <p:nvPicPr>
          <p:cNvPr id="4" name="Picture 3"/>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50778" y="1201003"/>
            <a:ext cx="4239710" cy="4082197"/>
          </a:xfrm>
          <a:prstGeom prst="rect">
            <a:avLst/>
          </a:prstGeom>
        </p:spPr>
      </p:pic>
    </p:spTree>
    <p:extLst>
      <p:ext uri="{BB962C8B-B14F-4D97-AF65-F5344CB8AC3E}">
        <p14:creationId xmlns:p14="http://schemas.microsoft.com/office/powerpoint/2010/main" val="35781278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1371"/>
            <a:ext cx="8229600" cy="984250"/>
          </a:xfrm>
        </p:spPr>
        <p:txBody>
          <a:bodyPr/>
          <a:lstStyle/>
          <a:p>
            <a:pPr algn="ctr"/>
            <a:r>
              <a:rPr lang="en-US" sz="3200" b="1" dirty="0" smtClean="0">
                <a:solidFill>
                  <a:srgbClr val="005C58"/>
                </a:solidFill>
              </a:rPr>
              <a:t>Why Make CLTS Fully Inclusive? </a:t>
            </a:r>
            <a:endParaRPr lang="en-US" sz="3200" b="1" dirty="0">
              <a:solidFill>
                <a:srgbClr val="005C58"/>
              </a:solidFill>
            </a:endParaRPr>
          </a:p>
        </p:txBody>
      </p:sp>
      <p:sp>
        <p:nvSpPr>
          <p:cNvPr id="3" name="Content Placeholder 2"/>
          <p:cNvSpPr>
            <a:spLocks noGrp="1"/>
          </p:cNvSpPr>
          <p:nvPr>
            <p:ph idx="1"/>
          </p:nvPr>
        </p:nvSpPr>
        <p:spPr>
          <a:xfrm>
            <a:off x="313899" y="946008"/>
            <a:ext cx="8720919" cy="5645861"/>
          </a:xfrm>
        </p:spPr>
        <p:txBody>
          <a:bodyPr/>
          <a:lstStyle/>
          <a:p>
            <a:pPr>
              <a:spcBef>
                <a:spcPts val="1275"/>
              </a:spcBef>
            </a:pPr>
            <a:endParaRPr lang="en-US" sz="2600" dirty="0" smtClean="0"/>
          </a:p>
          <a:p>
            <a:pPr>
              <a:spcBef>
                <a:spcPts val="1275"/>
              </a:spcBef>
            </a:pPr>
            <a:r>
              <a:rPr lang="en-US" sz="2600" dirty="0" smtClean="0"/>
              <a:t>The </a:t>
            </a:r>
            <a:r>
              <a:rPr lang="en-US" sz="2600" dirty="0"/>
              <a:t>2.5 billion </a:t>
            </a:r>
            <a:r>
              <a:rPr lang="en-US" sz="2600" dirty="0" smtClean="0"/>
              <a:t>in </a:t>
            </a:r>
            <a:r>
              <a:rPr lang="en-US" sz="2600" dirty="0"/>
              <a:t>the world who lack access to adequate sanitation </a:t>
            </a:r>
            <a:r>
              <a:rPr lang="en-US" sz="2000" dirty="0"/>
              <a:t>(WHO/UNICEF 2014</a:t>
            </a:r>
            <a:r>
              <a:rPr lang="en-US" sz="2600" dirty="0"/>
              <a:t>) </a:t>
            </a:r>
            <a:r>
              <a:rPr lang="en-US" sz="2600" dirty="0" smtClean="0"/>
              <a:t>include many people </a:t>
            </a:r>
            <a:r>
              <a:rPr lang="en-US" sz="2600" dirty="0"/>
              <a:t>with </a:t>
            </a:r>
            <a:r>
              <a:rPr lang="en-US" sz="2600" dirty="0" smtClean="0"/>
              <a:t>disabilities</a:t>
            </a:r>
          </a:p>
          <a:p>
            <a:pPr>
              <a:spcBef>
                <a:spcPts val="1800"/>
              </a:spcBef>
              <a:spcAft>
                <a:spcPts val="1200"/>
              </a:spcAft>
            </a:pPr>
            <a:r>
              <a:rPr lang="en-US" sz="2800" dirty="0"/>
              <a:t>Disabled people who cannot access </a:t>
            </a:r>
            <a:r>
              <a:rPr lang="en-US" sz="2800" dirty="0" smtClean="0"/>
              <a:t>sanitation facilities will </a:t>
            </a:r>
            <a:r>
              <a:rPr lang="en-US" sz="2800" dirty="0"/>
              <a:t>either continue </a:t>
            </a:r>
            <a:r>
              <a:rPr lang="en-US" sz="2800" dirty="0" smtClean="0"/>
              <a:t>with open defecation or will need support</a:t>
            </a:r>
          </a:p>
          <a:p>
            <a:pPr>
              <a:spcBef>
                <a:spcPts val="1275"/>
              </a:spcBef>
            </a:pPr>
            <a:r>
              <a:rPr lang="en-US" sz="2800" dirty="0"/>
              <a:t>Challenges include access </a:t>
            </a:r>
            <a:r>
              <a:rPr lang="en-US" sz="2800" dirty="0" smtClean="0"/>
              <a:t>to and </a:t>
            </a:r>
            <a:r>
              <a:rPr lang="en-US" sz="2800" dirty="0"/>
              <a:t>use of sanitation facilities with standard designs</a:t>
            </a:r>
          </a:p>
          <a:p>
            <a:pPr marL="0" indent="0">
              <a:spcBef>
                <a:spcPts val="1275"/>
              </a:spcBef>
              <a:buNone/>
            </a:pPr>
            <a:endParaRPr lang="en-US" sz="2800" dirty="0" smtClean="0"/>
          </a:p>
          <a:p>
            <a:pPr marL="0" indent="0">
              <a:spcBef>
                <a:spcPts val="1275"/>
              </a:spcBef>
              <a:buNone/>
            </a:pPr>
            <a:endParaRPr lang="en-US" sz="2600" dirty="0" smtClean="0"/>
          </a:p>
        </p:txBody>
      </p:sp>
    </p:spTree>
    <p:extLst>
      <p:ext uri="{BB962C8B-B14F-4D97-AF65-F5344CB8AC3E}">
        <p14:creationId xmlns:p14="http://schemas.microsoft.com/office/powerpoint/2010/main" val="15224007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8176" y="187858"/>
            <a:ext cx="8229600" cy="984250"/>
          </a:xfrm>
        </p:spPr>
        <p:txBody>
          <a:bodyPr/>
          <a:lstStyle/>
          <a:p>
            <a:pPr algn="ctr"/>
            <a:r>
              <a:rPr lang="en-US" sz="3200" b="1" dirty="0" smtClean="0">
                <a:solidFill>
                  <a:srgbClr val="005C58"/>
                </a:solidFill>
              </a:rPr>
              <a:t>Disability Situation in Kenya </a:t>
            </a:r>
            <a:endParaRPr lang="en-US" sz="3200" b="1" dirty="0">
              <a:solidFill>
                <a:srgbClr val="005C58"/>
              </a:solidFill>
            </a:endParaRPr>
          </a:p>
        </p:txBody>
      </p:sp>
      <p:sp>
        <p:nvSpPr>
          <p:cNvPr id="3" name="Content Placeholder 2"/>
          <p:cNvSpPr>
            <a:spLocks noGrp="1"/>
          </p:cNvSpPr>
          <p:nvPr>
            <p:ph idx="1"/>
          </p:nvPr>
        </p:nvSpPr>
        <p:spPr>
          <a:xfrm>
            <a:off x="0" y="914401"/>
            <a:ext cx="4838129" cy="5336274"/>
          </a:xfrm>
        </p:spPr>
        <p:txBody>
          <a:bodyPr/>
          <a:lstStyle/>
          <a:p>
            <a:pPr>
              <a:spcBef>
                <a:spcPts val="1275"/>
              </a:spcBef>
            </a:pPr>
            <a:r>
              <a:rPr lang="en-US" sz="2800" dirty="0"/>
              <a:t>D</a:t>
            </a:r>
            <a:r>
              <a:rPr lang="en-US" sz="2800" dirty="0" smtClean="0"/>
              <a:t>isability </a:t>
            </a:r>
            <a:r>
              <a:rPr lang="en-US" sz="2800" dirty="0"/>
              <a:t>rate </a:t>
            </a:r>
            <a:r>
              <a:rPr lang="en-US" sz="2800" dirty="0" smtClean="0"/>
              <a:t>in Kenya is estimated at 4.6% (</a:t>
            </a:r>
            <a:r>
              <a:rPr lang="en-US" sz="2400" dirty="0" smtClean="0"/>
              <a:t>GoK,2008</a:t>
            </a:r>
            <a:r>
              <a:rPr lang="en-US" sz="2800" dirty="0" smtClean="0"/>
              <a:t>) </a:t>
            </a:r>
          </a:p>
          <a:p>
            <a:pPr lvl="2">
              <a:spcBef>
                <a:spcPts val="1275"/>
              </a:spcBef>
            </a:pPr>
            <a:r>
              <a:rPr lang="en-US" sz="2400" dirty="0"/>
              <a:t>P</a:t>
            </a:r>
            <a:r>
              <a:rPr lang="en-US" sz="2400" dirty="0" smtClean="0"/>
              <a:t>hysical impairment - 1.6%</a:t>
            </a:r>
          </a:p>
          <a:p>
            <a:pPr lvl="2">
              <a:spcBef>
                <a:spcPts val="1275"/>
              </a:spcBef>
            </a:pPr>
            <a:r>
              <a:rPr lang="en-US" sz="2400" dirty="0"/>
              <a:t>V</a:t>
            </a:r>
            <a:r>
              <a:rPr lang="en-US" sz="2400" dirty="0" smtClean="0"/>
              <a:t>isual impairment - 1.4%</a:t>
            </a:r>
          </a:p>
          <a:p>
            <a:pPr>
              <a:spcBef>
                <a:spcPts val="1275"/>
              </a:spcBef>
            </a:pPr>
            <a:r>
              <a:rPr lang="en-US" sz="2800" dirty="0"/>
              <a:t>Despite increased sanitation uptake, people with </a:t>
            </a:r>
            <a:r>
              <a:rPr lang="en-US" sz="2800" dirty="0" smtClean="0"/>
              <a:t>impaired mobility </a:t>
            </a:r>
            <a:r>
              <a:rPr lang="en-US" sz="2800" dirty="0"/>
              <a:t>will continue to be </a:t>
            </a:r>
            <a:r>
              <a:rPr lang="en-US" sz="2800" dirty="0" smtClean="0"/>
              <a:t>marginalized</a:t>
            </a:r>
          </a:p>
          <a:p>
            <a:pPr>
              <a:spcBef>
                <a:spcPts val="1275"/>
              </a:spcBef>
            </a:pPr>
            <a:r>
              <a:rPr lang="en-US" sz="2800" dirty="0"/>
              <a:t>U</a:t>
            </a:r>
            <a:r>
              <a:rPr lang="en-US" sz="2800" dirty="0" smtClean="0"/>
              <a:t>nless </a:t>
            </a:r>
            <a:r>
              <a:rPr lang="en-US" sz="2800" dirty="0"/>
              <a:t>sanitation facilities are accessible to all, communities will never be truly ODF</a:t>
            </a:r>
          </a:p>
          <a:p>
            <a:pPr>
              <a:spcBef>
                <a:spcPts val="1275"/>
              </a:spcBef>
            </a:pPr>
            <a:endParaRPr lang="en-US" sz="2800" dirty="0"/>
          </a:p>
        </p:txBody>
      </p:sp>
      <p:pic>
        <p:nvPicPr>
          <p:cNvPr id="5" name="Picture 4"/>
          <p:cNvPicPr>
            <a:picLocks noChangeAspect="1"/>
          </p:cNvPicPr>
          <p:nvPr/>
        </p:nvPicPr>
        <p:blipFill rotWithShape="1">
          <a:blip r:embed="rId3" cstate="screen">
            <a:extLst>
              <a:ext uri="{BEBA8EAE-BF5A-486C-A8C5-ECC9F3942E4B}">
                <a14:imgProps xmlns:a14="http://schemas.microsoft.com/office/drawing/2010/main">
                  <a14:imgLayer r:embed="rId4">
                    <a14:imgEffect>
                      <a14:sharpenSoften amount="50000"/>
                    </a14:imgEffect>
                    <a14:imgEffect>
                      <a14:brightnessContrast bright="-20000" contrast="20000"/>
                    </a14:imgEffect>
                  </a14:imgLayer>
                </a14:imgProps>
              </a:ext>
              <a:ext uri="{28A0092B-C50C-407E-A947-70E740481C1C}">
                <a14:useLocalDpi xmlns:a14="http://schemas.microsoft.com/office/drawing/2010/main" val="0"/>
              </a:ext>
            </a:extLst>
          </a:blip>
          <a:srcRect t="5710" r="8882"/>
          <a:stretch/>
        </p:blipFill>
        <p:spPr>
          <a:xfrm>
            <a:off x="4809741" y="1172108"/>
            <a:ext cx="4218144" cy="3816935"/>
          </a:xfrm>
          <a:prstGeom prst="rect">
            <a:avLst/>
          </a:prstGeom>
          <a:ln w="1905">
            <a:solidFill>
              <a:schemeClr val="bg1">
                <a:lumMod val="85000"/>
              </a:schemeClr>
            </a:solidFill>
          </a:ln>
        </p:spPr>
      </p:pic>
    </p:spTree>
    <p:extLst>
      <p:ext uri="{BB962C8B-B14F-4D97-AF65-F5344CB8AC3E}">
        <p14:creationId xmlns:p14="http://schemas.microsoft.com/office/powerpoint/2010/main" val="33453181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478" y="116112"/>
            <a:ext cx="9007522" cy="984250"/>
          </a:xfrm>
        </p:spPr>
        <p:txBody>
          <a:bodyPr/>
          <a:lstStyle/>
          <a:p>
            <a:r>
              <a:rPr lang="en-US" b="1" dirty="0" smtClean="0">
                <a:solidFill>
                  <a:srgbClr val="005C58"/>
                </a:solidFill>
              </a:rPr>
              <a:t>              </a:t>
            </a:r>
            <a:r>
              <a:rPr lang="en-US" sz="3200" b="1" dirty="0" smtClean="0">
                <a:solidFill>
                  <a:srgbClr val="005C58"/>
                </a:solidFill>
              </a:rPr>
              <a:t>Inclusive Sanitation – Rights </a:t>
            </a:r>
            <a:r>
              <a:rPr lang="en-US" sz="3200" b="1" dirty="0">
                <a:solidFill>
                  <a:srgbClr val="005C58"/>
                </a:solidFill>
              </a:rPr>
              <a:t>I</a:t>
            </a:r>
            <a:r>
              <a:rPr lang="en-US" sz="3200" b="1" dirty="0" smtClean="0">
                <a:solidFill>
                  <a:srgbClr val="005C58"/>
                </a:solidFill>
              </a:rPr>
              <a:t>ssue</a:t>
            </a:r>
            <a:endParaRPr lang="en-US" sz="3200" dirty="0"/>
          </a:p>
        </p:txBody>
      </p:sp>
      <p:sp>
        <p:nvSpPr>
          <p:cNvPr id="3" name="Content Placeholder 2"/>
          <p:cNvSpPr>
            <a:spLocks noGrp="1"/>
          </p:cNvSpPr>
          <p:nvPr>
            <p:ph idx="1"/>
          </p:nvPr>
        </p:nvSpPr>
        <p:spPr>
          <a:xfrm>
            <a:off x="188682" y="1228442"/>
            <a:ext cx="8686800" cy="4983163"/>
          </a:xfrm>
        </p:spPr>
        <p:txBody>
          <a:bodyPr/>
          <a:lstStyle/>
          <a:p>
            <a:r>
              <a:rPr lang="en-US" dirty="0" smtClean="0"/>
              <a:t>Sanitation is now a </a:t>
            </a:r>
            <a:r>
              <a:rPr lang="en-US" dirty="0"/>
              <a:t>constitutional right in </a:t>
            </a:r>
            <a:r>
              <a:rPr lang="en-US" dirty="0" smtClean="0"/>
              <a:t>Kenya</a:t>
            </a:r>
            <a:endParaRPr lang="en-US" dirty="0"/>
          </a:p>
          <a:p>
            <a:pPr marL="360034" lvl="1" indent="0">
              <a:buNone/>
            </a:pPr>
            <a:r>
              <a:rPr lang="en-US" i="1" dirty="0" smtClean="0"/>
              <a:t>Article </a:t>
            </a:r>
            <a:r>
              <a:rPr lang="en-US" i="1" dirty="0"/>
              <a:t>43 </a:t>
            </a:r>
            <a:r>
              <a:rPr lang="en-US" i="1" dirty="0" smtClean="0"/>
              <a:t>(b)</a:t>
            </a:r>
            <a:endParaRPr lang="en-US" i="1" dirty="0"/>
          </a:p>
          <a:p>
            <a:pPr marL="1062968" lvl="2" indent="-342900"/>
            <a:r>
              <a:rPr lang="en-US" sz="2400" dirty="0" smtClean="0"/>
              <a:t>“</a:t>
            </a:r>
            <a:r>
              <a:rPr lang="en-US" sz="2400" i="1" dirty="0"/>
              <a:t>Right to accessible and adequate housing, and to reasonable standards of sanitation</a:t>
            </a:r>
            <a:r>
              <a:rPr lang="en-US" sz="1900" i="1" dirty="0"/>
              <a:t>” </a:t>
            </a:r>
            <a:endParaRPr lang="en-US" sz="1900" i="1" dirty="0" smtClean="0"/>
          </a:p>
          <a:p>
            <a:pPr marL="360034" lvl="1" indent="0">
              <a:buNone/>
            </a:pPr>
            <a:r>
              <a:rPr lang="en-US" i="1" dirty="0"/>
              <a:t>A</a:t>
            </a:r>
            <a:r>
              <a:rPr lang="en-US" i="1" dirty="0" smtClean="0"/>
              <a:t>rticle </a:t>
            </a:r>
            <a:r>
              <a:rPr lang="en-US" i="1" dirty="0"/>
              <a:t>54 </a:t>
            </a:r>
            <a:r>
              <a:rPr lang="en-US" i="1" dirty="0" smtClean="0"/>
              <a:t>(e)</a:t>
            </a:r>
            <a:endParaRPr lang="en-US" dirty="0" smtClean="0"/>
          </a:p>
          <a:p>
            <a:pPr marL="1062968" lvl="2" indent="-342900"/>
            <a:r>
              <a:rPr lang="en-US" sz="2400" dirty="0" smtClean="0"/>
              <a:t>“</a:t>
            </a:r>
            <a:r>
              <a:rPr lang="en-US" sz="2400" i="1" dirty="0"/>
              <a:t>Right to access materials and devices to overcome constraints arising from the person’s disability</a:t>
            </a:r>
            <a:r>
              <a:rPr lang="en-US" sz="2400" i="1" dirty="0" smtClean="0"/>
              <a:t>.”</a:t>
            </a:r>
          </a:p>
          <a:p>
            <a:pPr marL="342900" indent="-342900"/>
            <a:r>
              <a:rPr lang="en-US" dirty="0"/>
              <a:t>We must recognize that people are different and require specific support to overcome impediments blocking their ability to access and use sanitation facilities</a:t>
            </a:r>
          </a:p>
          <a:p>
            <a:pPr marL="342900" indent="-342900"/>
            <a:endParaRPr lang="en-US" dirty="0"/>
          </a:p>
          <a:p>
            <a:endParaRPr lang="en-US" dirty="0"/>
          </a:p>
        </p:txBody>
      </p:sp>
    </p:spTree>
    <p:extLst>
      <p:ext uri="{BB962C8B-B14F-4D97-AF65-F5344CB8AC3E}">
        <p14:creationId xmlns:p14="http://schemas.microsoft.com/office/powerpoint/2010/main" val="28875764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8"/>
          <p:cNvSpPr>
            <a:spLocks noGrp="1"/>
          </p:cNvSpPr>
          <p:nvPr>
            <p:ph type="title"/>
          </p:nvPr>
        </p:nvSpPr>
        <p:spPr>
          <a:xfrm>
            <a:off x="1222557" y="174168"/>
            <a:ext cx="8229600" cy="784962"/>
          </a:xfrm>
        </p:spPr>
        <p:txBody>
          <a:bodyPr/>
          <a:lstStyle/>
          <a:p>
            <a:pPr algn="ctr" eaLnBrk="1" hangingPunct="1"/>
            <a:r>
              <a:rPr lang="en-US" sz="3200" b="1" dirty="0" smtClean="0">
                <a:solidFill>
                  <a:srgbClr val="005C58"/>
                </a:solidFill>
                <a:ea typeface="ＭＳ Ｐゴシック" pitchFamily="-105" charset="-128"/>
              </a:rPr>
              <a:t>WASHplus Kenya Program – </a:t>
            </a:r>
            <a:r>
              <a:rPr lang="en-US" sz="3200" b="1" dirty="0" err="1" smtClean="0">
                <a:solidFill>
                  <a:srgbClr val="005C58"/>
                </a:solidFill>
                <a:ea typeface="ＭＳ Ｐゴシック" pitchFamily="-105" charset="-128"/>
              </a:rPr>
              <a:t>CLTS</a:t>
            </a:r>
            <a:r>
              <a:rPr lang="en-US" sz="3200" b="1" i="1" dirty="0" err="1" smtClean="0">
                <a:solidFill>
                  <a:srgbClr val="005C58"/>
                </a:solidFill>
                <a:ea typeface="ＭＳ Ｐゴシック" pitchFamily="-105" charset="-128"/>
              </a:rPr>
              <a:t>plus</a:t>
            </a:r>
            <a:endParaRPr lang="en-US" sz="3200" b="1" i="1" dirty="0" smtClean="0">
              <a:solidFill>
                <a:srgbClr val="005C58"/>
              </a:solidFill>
              <a:ea typeface="Geneva" pitchFamily="-105" charset="0"/>
              <a:cs typeface="Geneva" pitchFamily="-105" charset="0"/>
            </a:endParaRPr>
          </a:p>
        </p:txBody>
      </p:sp>
      <p:sp>
        <p:nvSpPr>
          <p:cNvPr id="6147" name="Content Placeholder 19"/>
          <p:cNvSpPr>
            <a:spLocks noGrp="1"/>
          </p:cNvSpPr>
          <p:nvPr>
            <p:ph idx="1"/>
          </p:nvPr>
        </p:nvSpPr>
        <p:spPr>
          <a:xfrm>
            <a:off x="3733533" y="1033003"/>
            <a:ext cx="5471886" cy="6136729"/>
          </a:xfrm>
        </p:spPr>
        <p:txBody>
          <a:bodyPr/>
          <a:lstStyle/>
          <a:p>
            <a:pPr>
              <a:defRPr/>
            </a:pPr>
            <a:r>
              <a:rPr lang="en-US" sz="2600" dirty="0" err="1" smtClean="0">
                <a:ea typeface="Geneva" pitchFamily="-105" charset="0"/>
                <a:cs typeface="Geneva" pitchFamily="-105" charset="0"/>
              </a:rPr>
              <a:t>CLTS</a:t>
            </a:r>
            <a:r>
              <a:rPr lang="en-US" sz="2600" i="1" dirty="0" err="1" smtClean="0">
                <a:ea typeface="Geneva" pitchFamily="-105" charset="0"/>
                <a:cs typeface="Geneva" pitchFamily="-105" charset="0"/>
              </a:rPr>
              <a:t>plus</a:t>
            </a:r>
            <a:r>
              <a:rPr lang="en-US" sz="2600" dirty="0" smtClean="0">
                <a:ea typeface="Geneva" pitchFamily="-105" charset="0"/>
                <a:cs typeface="Geneva" pitchFamily="-105" charset="0"/>
              </a:rPr>
              <a:t> is implemented through </a:t>
            </a:r>
            <a:r>
              <a:rPr lang="en-GB" sz="2600" dirty="0" smtClean="0"/>
              <a:t>MOH</a:t>
            </a:r>
            <a:endParaRPr lang="en-US" sz="2600" dirty="0" smtClean="0">
              <a:ea typeface="Geneva" pitchFamily="-105" charset="0"/>
              <a:cs typeface="Geneva" pitchFamily="-105" charset="0"/>
            </a:endParaRPr>
          </a:p>
          <a:p>
            <a:pPr>
              <a:defRPr/>
            </a:pPr>
            <a:r>
              <a:rPr lang="en-US" sz="2600" dirty="0" smtClean="0"/>
              <a:t>“</a:t>
            </a:r>
            <a:r>
              <a:rPr lang="en-US" sz="2600" i="1" dirty="0" smtClean="0"/>
              <a:t>plus”</a:t>
            </a:r>
            <a:r>
              <a:rPr lang="en-US" sz="2600" dirty="0" smtClean="0"/>
              <a:t> component emphasizes </a:t>
            </a:r>
            <a:r>
              <a:rPr lang="en-US" sz="2600" u="sng" dirty="0" smtClean="0"/>
              <a:t>hand washing with soap </a:t>
            </a:r>
            <a:r>
              <a:rPr lang="en-US" sz="2600" dirty="0" smtClean="0"/>
              <a:t>and </a:t>
            </a:r>
            <a:r>
              <a:rPr lang="en-US" sz="2600" u="sng" dirty="0" smtClean="0"/>
              <a:t>inclusive sanitation</a:t>
            </a:r>
          </a:p>
          <a:p>
            <a:pPr>
              <a:defRPr/>
            </a:pPr>
            <a:r>
              <a:rPr lang="en-US" sz="2600" dirty="0" smtClean="0"/>
              <a:t>Focuses </a:t>
            </a:r>
            <a:r>
              <a:rPr lang="en-US" sz="2600" dirty="0"/>
              <a:t>on sanitation needs for people with impaired mobility </a:t>
            </a:r>
            <a:r>
              <a:rPr lang="en-US" sz="2400" i="1" dirty="0" smtClean="0"/>
              <a:t>(</a:t>
            </a:r>
            <a:r>
              <a:rPr lang="en-US" sz="2000" i="1" dirty="0" smtClean="0"/>
              <a:t>elderly</a:t>
            </a:r>
            <a:r>
              <a:rPr lang="en-US" sz="2000" i="1" dirty="0"/>
              <a:t>, physically and visually disabled, and children </a:t>
            </a:r>
            <a:r>
              <a:rPr lang="en-US" sz="2000" i="1" dirty="0" smtClean="0"/>
              <a:t>)</a:t>
            </a:r>
          </a:p>
          <a:p>
            <a:pPr>
              <a:defRPr/>
            </a:pPr>
            <a:r>
              <a:rPr lang="en-GB" sz="2600" dirty="0"/>
              <a:t>E</a:t>
            </a:r>
            <a:r>
              <a:rPr lang="en-GB" sz="2600" dirty="0" smtClean="0"/>
              <a:t>ncourages designing improvised </a:t>
            </a:r>
            <a:r>
              <a:rPr lang="en-GB" sz="2600" dirty="0"/>
              <a:t>supportive sanitation devices </a:t>
            </a:r>
            <a:r>
              <a:rPr lang="en-US" sz="2600" dirty="0" smtClean="0">
                <a:ea typeface="Geneva" pitchFamily="-105" charset="0"/>
                <a:cs typeface="Geneva" pitchFamily="-105" charset="0"/>
              </a:rPr>
              <a:t>through “</a:t>
            </a:r>
            <a:r>
              <a:rPr lang="en-US" sz="2600" b="1" i="1" dirty="0" smtClean="0">
                <a:ea typeface="Geneva" pitchFamily="-105" charset="0"/>
                <a:cs typeface="Geneva" pitchFamily="-105" charset="0"/>
              </a:rPr>
              <a:t>Small Doable Action”</a:t>
            </a:r>
            <a:r>
              <a:rPr lang="en-US" sz="2600" dirty="0" smtClean="0">
                <a:ea typeface="Geneva" pitchFamily="-105" charset="0"/>
                <a:cs typeface="Geneva" pitchFamily="-105" charset="0"/>
              </a:rPr>
              <a:t> approach</a:t>
            </a:r>
            <a:endParaRPr lang="en-US" sz="2600" dirty="0">
              <a:ea typeface="Geneva" pitchFamily="-105" charset="0"/>
              <a:cs typeface="Geneva" pitchFamily="-105" charset="0"/>
            </a:endParaRPr>
          </a:p>
          <a:p>
            <a:pPr marL="0" indent="0" eaLnBrk="1" hangingPunct="1">
              <a:buFont typeface="Arial" charset="0"/>
              <a:buNone/>
              <a:defRPr/>
            </a:pPr>
            <a:endParaRPr lang="en-US" sz="2800" dirty="0" smtClean="0">
              <a:ea typeface="Geneva" pitchFamily="-105" charset="0"/>
              <a:cs typeface="Geneva" pitchFamily="-105" charset="0"/>
            </a:endParaRPr>
          </a:p>
        </p:txBody>
      </p:sp>
      <p:pic>
        <p:nvPicPr>
          <p:cNvPr id="3" name="Picture 2"/>
          <p:cNvPicPr>
            <a:picLocks noChangeAspect="1"/>
          </p:cNvPicPr>
          <p:nvPr/>
        </p:nvPicPr>
        <p:blipFill rotWithShape="1">
          <a:blip r:embed="rId3" cstate="screen">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l="16408" r="11724"/>
          <a:stretch/>
        </p:blipFill>
        <p:spPr>
          <a:xfrm>
            <a:off x="275769" y="1161143"/>
            <a:ext cx="3021811" cy="3408843"/>
          </a:xfrm>
          <a:prstGeom prst="rect">
            <a:avLst/>
          </a:prstGeom>
        </p:spPr>
      </p:pic>
      <p:pic>
        <p:nvPicPr>
          <p:cNvPr id="2" name="Picture 1"/>
          <p:cNvPicPr>
            <a:picLocks noChangeAspect="1"/>
          </p:cNvPicPr>
          <p:nvPr/>
        </p:nvPicPr>
        <p:blipFill rotWithShape="1">
          <a:blip r:embed="rId5" cstate="screen">
            <a:extLst>
              <a:ext uri="{28A0092B-C50C-407E-A947-70E740481C1C}">
                <a14:useLocalDpi xmlns:a14="http://schemas.microsoft.com/office/drawing/2010/main" val="0"/>
              </a:ext>
            </a:extLst>
          </a:blip>
          <a:srcRect/>
          <a:stretch/>
        </p:blipFill>
        <p:spPr>
          <a:xfrm>
            <a:off x="1358290" y="4093026"/>
            <a:ext cx="2375243" cy="2032003"/>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8"/>
          <p:cNvSpPr>
            <a:spLocks noGrp="1"/>
          </p:cNvSpPr>
          <p:nvPr>
            <p:ph type="title"/>
          </p:nvPr>
        </p:nvSpPr>
        <p:spPr>
          <a:xfrm>
            <a:off x="554468" y="174168"/>
            <a:ext cx="8229600" cy="984250"/>
          </a:xfrm>
        </p:spPr>
        <p:txBody>
          <a:bodyPr/>
          <a:lstStyle/>
          <a:p>
            <a:pPr algn="ctr" eaLnBrk="1" hangingPunct="1"/>
            <a:r>
              <a:rPr lang="en-US" sz="3200" b="1" dirty="0" smtClean="0">
                <a:solidFill>
                  <a:srgbClr val="005C58"/>
                </a:solidFill>
                <a:ea typeface="ＭＳ Ｐゴシック" pitchFamily="-105" charset="-128"/>
              </a:rPr>
              <a:t>Context - Approach </a:t>
            </a:r>
            <a:endParaRPr lang="en-US" sz="3200" b="1" dirty="0" smtClean="0">
              <a:solidFill>
                <a:srgbClr val="005C58"/>
              </a:solidFill>
              <a:ea typeface="Geneva" pitchFamily="-105" charset="0"/>
              <a:cs typeface="Geneva" pitchFamily="-105" charset="0"/>
            </a:endParaRPr>
          </a:p>
        </p:txBody>
      </p:sp>
      <p:sp>
        <p:nvSpPr>
          <p:cNvPr id="6147" name="Content Placeholder 19"/>
          <p:cNvSpPr>
            <a:spLocks noGrp="1"/>
          </p:cNvSpPr>
          <p:nvPr>
            <p:ph idx="1"/>
          </p:nvPr>
        </p:nvSpPr>
        <p:spPr>
          <a:xfrm>
            <a:off x="-1" y="1048056"/>
            <a:ext cx="6086901" cy="5479115"/>
          </a:xfrm>
        </p:spPr>
        <p:txBody>
          <a:bodyPr/>
          <a:lstStyle/>
          <a:p>
            <a:pPr>
              <a:defRPr/>
            </a:pPr>
            <a:r>
              <a:rPr lang="en-GB" sz="2700" dirty="0" smtClean="0"/>
              <a:t>Build capacity of CLTS </a:t>
            </a:r>
            <a:r>
              <a:rPr lang="en-GB" sz="2700" dirty="0"/>
              <a:t>implementers </a:t>
            </a:r>
            <a:r>
              <a:rPr lang="en-GB" sz="2700" dirty="0" smtClean="0"/>
              <a:t>on inclusive sanitation—barriers analysis and finding solutions</a:t>
            </a:r>
          </a:p>
          <a:p>
            <a:pPr>
              <a:defRPr/>
            </a:pPr>
            <a:r>
              <a:rPr lang="en-GB" sz="2700" dirty="0" smtClean="0"/>
              <a:t>Implementers include: </a:t>
            </a:r>
            <a:r>
              <a:rPr lang="en-GB" sz="2700" dirty="0"/>
              <a:t>Public health officers, community health volunteers </a:t>
            </a:r>
            <a:r>
              <a:rPr lang="en-GB" sz="2700" dirty="0" smtClean="0"/>
              <a:t>&amp; natural leaders</a:t>
            </a:r>
          </a:p>
          <a:p>
            <a:pPr>
              <a:defRPr/>
            </a:pPr>
            <a:r>
              <a:rPr lang="en-US" sz="2700" dirty="0" smtClean="0"/>
              <a:t>Followed CLTS stages, using all triggering tools</a:t>
            </a:r>
          </a:p>
          <a:p>
            <a:pPr>
              <a:defRPr/>
            </a:pPr>
            <a:r>
              <a:rPr lang="en-GB" sz="2700" dirty="0"/>
              <a:t>MOH’s CLTS M&amp;E tools </a:t>
            </a:r>
            <a:r>
              <a:rPr lang="en-GB" sz="2700" dirty="0" smtClean="0"/>
              <a:t>used to collect data</a:t>
            </a:r>
            <a:endParaRPr lang="en-US" sz="2700" dirty="0" smtClean="0"/>
          </a:p>
          <a:p>
            <a:pPr>
              <a:defRPr/>
            </a:pPr>
            <a:r>
              <a:rPr lang="en-GB" sz="2700" dirty="0" smtClean="0"/>
              <a:t>Modified M&amp;E tools to capture data of households with people with disabilities</a:t>
            </a:r>
          </a:p>
        </p:txBody>
      </p:sp>
      <p:pic>
        <p:nvPicPr>
          <p:cNvPr id="2" name="Picture 1"/>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5950424" y="1443132"/>
            <a:ext cx="3276328" cy="4115148"/>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8"/>
          <p:cNvSpPr>
            <a:spLocks noGrp="1"/>
          </p:cNvSpPr>
          <p:nvPr>
            <p:ph type="title"/>
          </p:nvPr>
        </p:nvSpPr>
        <p:spPr>
          <a:xfrm>
            <a:off x="580031" y="245876"/>
            <a:ext cx="8229600" cy="859810"/>
          </a:xfrm>
        </p:spPr>
        <p:txBody>
          <a:bodyPr/>
          <a:lstStyle/>
          <a:p>
            <a:pPr algn="ctr" eaLnBrk="1" hangingPunct="1"/>
            <a:r>
              <a:rPr lang="en-US" sz="3200" b="1" dirty="0" smtClean="0">
                <a:solidFill>
                  <a:srgbClr val="005C58"/>
                </a:solidFill>
                <a:ea typeface="Geneva" pitchFamily="-105" charset="0"/>
                <a:cs typeface="Geneva" pitchFamily="-105" charset="0"/>
              </a:rPr>
              <a:t>Results</a:t>
            </a:r>
            <a:r>
              <a:rPr lang="en-US" sz="3200" b="1" dirty="0" smtClean="0">
                <a:solidFill>
                  <a:srgbClr val="007A74"/>
                </a:solidFill>
                <a:ea typeface="Geneva" pitchFamily="-105" charset="0"/>
                <a:cs typeface="Geneva" pitchFamily="-105" charset="0"/>
              </a:rPr>
              <a:t> </a:t>
            </a:r>
          </a:p>
        </p:txBody>
      </p:sp>
      <p:sp>
        <p:nvSpPr>
          <p:cNvPr id="6147" name="Content Placeholder 19"/>
          <p:cNvSpPr>
            <a:spLocks noGrp="1"/>
          </p:cNvSpPr>
          <p:nvPr>
            <p:ph idx="1"/>
          </p:nvPr>
        </p:nvSpPr>
        <p:spPr>
          <a:xfrm>
            <a:off x="-1" y="928266"/>
            <a:ext cx="5558973" cy="5322410"/>
          </a:xfrm>
        </p:spPr>
        <p:txBody>
          <a:bodyPr/>
          <a:lstStyle/>
          <a:p>
            <a:pPr>
              <a:buFont typeface="Wingdings" panose="05000000000000000000" pitchFamily="2" charset="2"/>
              <a:buChar char="§"/>
            </a:pPr>
            <a:r>
              <a:rPr lang="en-GB" sz="2600" dirty="0" smtClean="0"/>
              <a:t>Over 530 </a:t>
            </a:r>
            <a:r>
              <a:rPr lang="en-GB" sz="2600" dirty="0"/>
              <a:t>CLTS implementers </a:t>
            </a:r>
            <a:r>
              <a:rPr lang="en-GB" sz="2600" dirty="0" smtClean="0"/>
              <a:t>trained </a:t>
            </a:r>
            <a:r>
              <a:rPr lang="en-GB" sz="2600" dirty="0"/>
              <a:t>on inclusive </a:t>
            </a:r>
            <a:r>
              <a:rPr lang="en-GB" sz="2600" dirty="0" smtClean="0"/>
              <a:t>sanitation</a:t>
            </a:r>
            <a:r>
              <a:rPr lang="en-GB" sz="2600" dirty="0"/>
              <a:t> </a:t>
            </a:r>
            <a:endParaRPr lang="en-GB" sz="2600" dirty="0" smtClean="0"/>
          </a:p>
          <a:p>
            <a:pPr>
              <a:buFont typeface="Wingdings" panose="05000000000000000000" pitchFamily="2" charset="2"/>
              <a:buChar char="§"/>
            </a:pPr>
            <a:r>
              <a:rPr lang="en-GB" sz="2600" dirty="0" smtClean="0"/>
              <a:t>CHWs </a:t>
            </a:r>
            <a:r>
              <a:rPr lang="en-GB" sz="2600" dirty="0"/>
              <a:t>&amp; natural leaders negotiate and demonstrate how to make supportive devices for individuals with </a:t>
            </a:r>
            <a:r>
              <a:rPr lang="en-GB" sz="2600" dirty="0" smtClean="0"/>
              <a:t>disabilities</a:t>
            </a:r>
          </a:p>
          <a:p>
            <a:pPr>
              <a:spcBef>
                <a:spcPts val="600"/>
              </a:spcBef>
              <a:defRPr/>
            </a:pPr>
            <a:r>
              <a:rPr lang="en-GB" sz="2600" dirty="0" smtClean="0"/>
              <a:t>WASH knowledge shared with nearly 3,000 community health workers</a:t>
            </a:r>
            <a:endParaRPr lang="en-GB" sz="2600" dirty="0"/>
          </a:p>
          <a:p>
            <a:pPr eaLnBrk="1" hangingPunct="1">
              <a:buFont typeface="Arial" charset="0"/>
              <a:buNone/>
              <a:defRPr/>
            </a:pPr>
            <a:endParaRPr lang="en-US" sz="2800" dirty="0" smtClean="0">
              <a:ea typeface="Geneva" pitchFamily="-105" charset="0"/>
              <a:cs typeface="Geneva" pitchFamily="-105" charset="0"/>
            </a:endParaRPr>
          </a:p>
          <a:p>
            <a:pPr marL="914400" lvl="1" indent="-514350" eaLnBrk="1" hangingPunct="1">
              <a:buFont typeface="Arial" charset="0"/>
              <a:buNone/>
              <a:defRPr/>
            </a:pPr>
            <a:endParaRPr lang="en-US" sz="2800" dirty="0" smtClean="0">
              <a:ea typeface="Geneva" pitchFamily="-105" charset="0"/>
            </a:endParaRPr>
          </a:p>
          <a:p>
            <a:pPr marL="0" indent="0" eaLnBrk="1" hangingPunct="1">
              <a:buFont typeface="Arial" charset="0"/>
              <a:buNone/>
              <a:defRPr/>
            </a:pPr>
            <a:endParaRPr lang="en-US" sz="2800" dirty="0" smtClean="0">
              <a:ea typeface="Geneva" pitchFamily="-105" charset="0"/>
              <a:cs typeface="Geneva" pitchFamily="-105" charset="0"/>
            </a:endParaRPr>
          </a:p>
        </p:txBody>
      </p:sp>
      <p:pic>
        <p:nvPicPr>
          <p:cNvPr id="7" name="Picture 6"/>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5558973" y="1279854"/>
            <a:ext cx="3410855" cy="5369104"/>
          </a:xfrm>
          <a:prstGeom prst="rect">
            <a:avLst/>
          </a:prstGeom>
          <a:ln>
            <a:solidFill>
              <a:schemeClr val="bg1">
                <a:lumMod val="85000"/>
              </a:schemeClr>
            </a:solidFill>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WASHplus Standard PowerPoin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LongProperties xmlns="http://schemas.microsoft.com/office/2006/metadata/long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A54D3968DDC3C41AC8211EF6B5006E3" ma:contentTypeVersion="0" ma:contentTypeDescription="Create a new document." ma:contentTypeScope="" ma:versionID="b335ee1c71caffaa78abd197dfd194a3">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0B9CE28-B26E-4AE0-A9F9-6243A036337A}">
  <ds:schemaRefs>
    <ds:schemaRef ds:uri="http://purl.org/dc/terms/"/>
    <ds:schemaRef ds:uri="http://purl.org/dc/dcmitype/"/>
    <ds:schemaRef ds:uri="http://schemas.microsoft.com/office/2006/metadata/properties"/>
    <ds:schemaRef ds:uri="http://schemas.openxmlformats.org/package/2006/metadata/core-properties"/>
    <ds:schemaRef ds:uri="http://schemas.microsoft.com/office/2006/documentManagement/types"/>
    <ds:schemaRef ds:uri="http://purl.org/dc/elements/1.1/"/>
    <ds:schemaRef ds:uri="http://www.w3.org/XML/1998/namespace"/>
  </ds:schemaRefs>
</ds:datastoreItem>
</file>

<file path=customXml/itemProps2.xml><?xml version="1.0" encoding="utf-8"?>
<ds:datastoreItem xmlns:ds="http://schemas.openxmlformats.org/officeDocument/2006/customXml" ds:itemID="{4ED40492-7D2E-4F31-B034-ED406B28B814}">
  <ds:schemaRefs>
    <ds:schemaRef ds:uri="http://schemas.microsoft.com/office/2006/metadata/longProperties"/>
  </ds:schemaRefs>
</ds:datastoreItem>
</file>

<file path=customXml/itemProps3.xml><?xml version="1.0" encoding="utf-8"?>
<ds:datastoreItem xmlns:ds="http://schemas.openxmlformats.org/officeDocument/2006/customXml" ds:itemID="{B37F3117-4E19-41A1-B398-B3AAAAFF16C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4.xml><?xml version="1.0" encoding="utf-8"?>
<ds:datastoreItem xmlns:ds="http://schemas.openxmlformats.org/officeDocument/2006/customXml" ds:itemID="{FA7C057C-A3EB-455D-A2ED-2B5183D226D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8307</TotalTime>
  <Words>1608</Words>
  <Application>Microsoft Office PowerPoint</Application>
  <PresentationFormat>On-screen Show (4:3)</PresentationFormat>
  <Paragraphs>119</Paragraphs>
  <Slides>12</Slides>
  <Notes>12</Notes>
  <HiddenSlides>0</HiddenSlides>
  <MMClips>0</MMClips>
  <ScaleCrop>false</ScaleCrop>
  <HeadingPairs>
    <vt:vector size="6" baseType="variant">
      <vt:variant>
        <vt:lpstr>Fonts Used</vt:lpstr>
      </vt:variant>
      <vt:variant>
        <vt:i4>7</vt:i4>
      </vt:variant>
      <vt:variant>
        <vt:lpstr>Theme</vt:lpstr>
      </vt:variant>
      <vt:variant>
        <vt:i4>5</vt:i4>
      </vt:variant>
      <vt:variant>
        <vt:lpstr>Slide Titles</vt:lpstr>
      </vt:variant>
      <vt:variant>
        <vt:i4>12</vt:i4>
      </vt:variant>
    </vt:vector>
  </HeadingPairs>
  <TitlesOfParts>
    <vt:vector size="24" baseType="lpstr">
      <vt:lpstr>MS PGothic</vt:lpstr>
      <vt:lpstr>MS PGothic</vt:lpstr>
      <vt:lpstr>Arial</vt:lpstr>
      <vt:lpstr>Calibri</vt:lpstr>
      <vt:lpstr>Geneva</vt:lpstr>
      <vt:lpstr>Gill Sans</vt:lpstr>
      <vt:lpstr>Wingdings</vt:lpstr>
      <vt:lpstr>1_Office Theme</vt:lpstr>
      <vt:lpstr>WASHplus Standard PowerPoint Template</vt:lpstr>
      <vt:lpstr>2_Office Theme</vt:lpstr>
      <vt:lpstr>3_Office Theme</vt:lpstr>
      <vt:lpstr>4_Office Theme</vt:lpstr>
      <vt:lpstr>Mainstreaming inclusive sanitation into   community-led total sanitation in Kenya  </vt:lpstr>
      <vt:lpstr>Background </vt:lpstr>
      <vt:lpstr>CLTS Approach in Kenya</vt:lpstr>
      <vt:lpstr>Why Make CLTS Fully Inclusive? </vt:lpstr>
      <vt:lpstr>Disability Situation in Kenya </vt:lpstr>
      <vt:lpstr>              Inclusive Sanitation – Rights Issue</vt:lpstr>
      <vt:lpstr>WASHplus Kenya Program – CLTSplus</vt:lpstr>
      <vt:lpstr>Context - Approach </vt:lpstr>
      <vt:lpstr>Results </vt:lpstr>
      <vt:lpstr>Lessons Learned – Integration in CLTS</vt:lpstr>
      <vt:lpstr>CLTS “Plus” Conclusion</vt:lpstr>
      <vt:lpstr>Thank you</vt:lpstr>
    </vt:vector>
  </TitlesOfParts>
  <Company>Fathom Creative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 Point template for non-USAID partner presentations</dc:title>
  <dc:creator>Efrat Levush</dc:creator>
  <cp:lastModifiedBy>Inam Sakinah</cp:lastModifiedBy>
  <cp:revision>308</cp:revision>
  <cp:lastPrinted>2014-09-10T06:09:12Z</cp:lastPrinted>
  <dcterms:created xsi:type="dcterms:W3CDTF">2013-06-03T11:32:15Z</dcterms:created>
  <dcterms:modified xsi:type="dcterms:W3CDTF">2016-07-27T18:46:49Z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y fmtid="{D5CDD505-2E9C-101B-9397-08002B2CF9AE}" pid="3" name="_NewReviewCycle">
    <vt:lpwstr/>
  </property>
</Properties>
</file>